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2" r:id="rId5"/>
    <p:sldId id="276" r:id="rId6"/>
    <p:sldId id="277" r:id="rId7"/>
    <p:sldId id="294" r:id="rId8"/>
    <p:sldId id="293" r:id="rId9"/>
    <p:sldId id="300" r:id="rId10"/>
    <p:sldId id="298" r:id="rId11"/>
    <p:sldId id="304" r:id="rId12"/>
    <p:sldId id="305" r:id="rId13"/>
    <p:sldId id="299" r:id="rId14"/>
    <p:sldId id="307" r:id="rId15"/>
    <p:sldId id="306" r:id="rId16"/>
    <p:sldId id="310" r:id="rId17"/>
    <p:sldId id="289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1ACF78-9518-4688-8006-6FF128B6EFC1}" v="57" dt="2025-09-09T19:21:13.9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107" d="100"/>
          <a:sy n="107" d="100"/>
        </p:scale>
        <p:origin x="672" y="10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Chaves" userId="4b47b49f-1dce-43b7-9d67-a88be514750d" providerId="ADAL" clId="{FD89E8E3-F8A1-4272-AF59-5228A2798157}"/>
    <pc:docChg chg="undo redo custSel addSld delSld modSld sldOrd modMainMaster">
      <pc:chgData name="Renato Chaves" userId="4b47b49f-1dce-43b7-9d67-a88be514750d" providerId="ADAL" clId="{FD89E8E3-F8A1-4272-AF59-5228A2798157}" dt="2025-09-09T21:02:32.607" v="5436" actId="20577"/>
      <pc:docMkLst>
        <pc:docMk/>
      </pc:docMkLst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2775535166" sldId="275"/>
        </pc:sldMkLst>
      </pc:sldChg>
      <pc:sldChg chg="addSp delSp modSp mod ord">
        <pc:chgData name="Renato Chaves" userId="4b47b49f-1dce-43b7-9d67-a88be514750d" providerId="ADAL" clId="{FD89E8E3-F8A1-4272-AF59-5228A2798157}" dt="2025-09-09T20:06:09.882" v="5434" actId="20577"/>
        <pc:sldMkLst>
          <pc:docMk/>
          <pc:sldMk cId="77554804" sldId="276"/>
        </pc:sldMkLst>
        <pc:spChg chg="add">
          <ac:chgData name="Renato Chaves" userId="4b47b49f-1dce-43b7-9d67-a88be514750d" providerId="ADAL" clId="{FD89E8E3-F8A1-4272-AF59-5228A2798157}" dt="2025-09-09T17:49:11.098" v="284"/>
          <ac:spMkLst>
            <pc:docMk/>
            <pc:sldMk cId="77554804" sldId="276"/>
            <ac:spMk id="2" creationId="{977BE726-7F55-36A9-04AC-A381AAC2A044}"/>
          </ac:spMkLst>
        </pc:spChg>
        <pc:spChg chg="mod">
          <ac:chgData name="Renato Chaves" userId="4b47b49f-1dce-43b7-9d67-a88be514750d" providerId="ADAL" clId="{FD89E8E3-F8A1-4272-AF59-5228A2798157}" dt="2025-09-09T17:42:38.079" v="278" actId="20577"/>
          <ac:spMkLst>
            <pc:docMk/>
            <pc:sldMk cId="77554804" sldId="276"/>
            <ac:spMk id="4" creationId="{0A01EC1F-42C9-66C4-9D49-F6AF79D5BE91}"/>
          </ac:spMkLst>
        </pc:spChg>
        <pc:spChg chg="mod">
          <ac:chgData name="Renato Chaves" userId="4b47b49f-1dce-43b7-9d67-a88be514750d" providerId="ADAL" clId="{FD89E8E3-F8A1-4272-AF59-5228A2798157}" dt="2025-09-09T20:06:08.052" v="5431" actId="1076"/>
          <ac:spMkLst>
            <pc:docMk/>
            <pc:sldMk cId="77554804" sldId="276"/>
            <ac:spMk id="5" creationId="{81D18537-D028-9E9C-FB87-93F24955DFC7}"/>
          </ac:spMkLst>
        </pc:spChg>
        <pc:spChg chg="del mod">
          <ac:chgData name="Renato Chaves" userId="4b47b49f-1dce-43b7-9d67-a88be514750d" providerId="ADAL" clId="{FD89E8E3-F8A1-4272-AF59-5228A2798157}" dt="2025-09-09T17:52:11.669" v="336" actId="478"/>
          <ac:spMkLst>
            <pc:docMk/>
            <pc:sldMk cId="77554804" sldId="276"/>
            <ac:spMk id="6" creationId="{D91FB993-29E1-3DBD-8335-7970016F8DE7}"/>
          </ac:spMkLst>
        </pc:spChg>
        <pc:spChg chg="mod">
          <ac:chgData name="Renato Chaves" userId="4b47b49f-1dce-43b7-9d67-a88be514750d" providerId="ADAL" clId="{FD89E8E3-F8A1-4272-AF59-5228A2798157}" dt="2025-09-09T20:06:09.882" v="5434" actId="20577"/>
          <ac:spMkLst>
            <pc:docMk/>
            <pc:sldMk cId="77554804" sldId="276"/>
            <ac:spMk id="20" creationId="{CC0093B1-77CC-1E61-FB22-E136F94EABD2}"/>
          </ac:spMkLst>
        </pc:spChg>
      </pc:sldChg>
      <pc:sldChg chg="addSp delSp modSp mod ord">
        <pc:chgData name="Renato Chaves" userId="4b47b49f-1dce-43b7-9d67-a88be514750d" providerId="ADAL" clId="{FD89E8E3-F8A1-4272-AF59-5228A2798157}" dt="2025-09-09T17:53:22.097" v="419" actId="14100"/>
        <pc:sldMkLst>
          <pc:docMk/>
          <pc:sldMk cId="2478079616" sldId="277"/>
        </pc:sldMkLst>
        <pc:spChg chg="add mod">
          <ac:chgData name="Renato Chaves" userId="4b47b49f-1dce-43b7-9d67-a88be514750d" providerId="ADAL" clId="{FD89E8E3-F8A1-4272-AF59-5228A2798157}" dt="2025-09-09T17:50:39.116" v="299"/>
          <ac:spMkLst>
            <pc:docMk/>
            <pc:sldMk cId="2478079616" sldId="277"/>
            <ac:spMk id="2" creationId="{B39474E8-8D7F-971D-ED76-804EF16A0618}"/>
          </ac:spMkLst>
        </pc:spChg>
        <pc:spChg chg="add del mod">
          <ac:chgData name="Renato Chaves" userId="4b47b49f-1dce-43b7-9d67-a88be514750d" providerId="ADAL" clId="{FD89E8E3-F8A1-4272-AF59-5228A2798157}" dt="2025-09-09T17:51:40.553" v="324" actId="478"/>
          <ac:spMkLst>
            <pc:docMk/>
            <pc:sldMk cId="2478079616" sldId="277"/>
            <ac:spMk id="3" creationId="{B40F5834-5FAE-CC1D-7D0C-9E5793A0E195}"/>
          </ac:spMkLst>
        </pc:spChg>
        <pc:spChg chg="add">
          <ac:chgData name="Renato Chaves" userId="4b47b49f-1dce-43b7-9d67-a88be514750d" providerId="ADAL" clId="{FD89E8E3-F8A1-4272-AF59-5228A2798157}" dt="2025-09-09T17:51:09.532" v="309"/>
          <ac:spMkLst>
            <pc:docMk/>
            <pc:sldMk cId="2478079616" sldId="277"/>
            <ac:spMk id="4" creationId="{8E1F97EB-F1E4-F0DE-AFC8-97F76C210C2C}"/>
          </ac:spMkLst>
        </pc:spChg>
        <pc:spChg chg="add">
          <ac:chgData name="Renato Chaves" userId="4b47b49f-1dce-43b7-9d67-a88be514750d" providerId="ADAL" clId="{FD89E8E3-F8A1-4272-AF59-5228A2798157}" dt="2025-09-09T17:51:13.415" v="311"/>
          <ac:spMkLst>
            <pc:docMk/>
            <pc:sldMk cId="2478079616" sldId="277"/>
            <ac:spMk id="5" creationId="{0C738F81-3002-2C34-653C-01F2D960EC53}"/>
          </ac:spMkLst>
        </pc:spChg>
        <pc:spChg chg="add mod">
          <ac:chgData name="Renato Chaves" userId="4b47b49f-1dce-43b7-9d67-a88be514750d" providerId="ADAL" clId="{FD89E8E3-F8A1-4272-AF59-5228A2798157}" dt="2025-09-09T17:52:40.034" v="343" actId="1076"/>
          <ac:spMkLst>
            <pc:docMk/>
            <pc:sldMk cId="2478079616" sldId="277"/>
            <ac:spMk id="7" creationId="{321D5A59-6847-4CE5-D22F-1289FFBECC91}"/>
          </ac:spMkLst>
        </pc:spChg>
        <pc:spChg chg="mod">
          <ac:chgData name="Renato Chaves" userId="4b47b49f-1dce-43b7-9d67-a88be514750d" providerId="ADAL" clId="{FD89E8E3-F8A1-4272-AF59-5228A2798157}" dt="2025-09-09T17:53:22.097" v="419" actId="14100"/>
          <ac:spMkLst>
            <pc:docMk/>
            <pc:sldMk cId="2478079616" sldId="277"/>
            <ac:spMk id="19" creationId="{FC101F03-8617-09D4-619B-F38E2F0A4F15}"/>
          </ac:spMkLst>
        </pc:spChg>
        <pc:spChg chg="mod">
          <ac:chgData name="Renato Chaves" userId="4b47b49f-1dce-43b7-9d67-a88be514750d" providerId="ADAL" clId="{FD89E8E3-F8A1-4272-AF59-5228A2798157}" dt="2025-09-09T17:52:31.535" v="341" actId="14100"/>
          <ac:spMkLst>
            <pc:docMk/>
            <pc:sldMk cId="2478079616" sldId="277"/>
            <ac:spMk id="46" creationId="{4D761329-3BEF-0173-1328-A4DB26572AFF}"/>
          </ac:spMkLst>
        </pc:spChg>
      </pc:sldChg>
      <pc:sldChg chg="addSp delSp modSp del mod ord">
        <pc:chgData name="Renato Chaves" userId="4b47b49f-1dce-43b7-9d67-a88be514750d" providerId="ADAL" clId="{FD89E8E3-F8A1-4272-AF59-5228A2798157}" dt="2025-09-09T18:08:35.429" v="768" actId="47"/>
        <pc:sldMkLst>
          <pc:docMk/>
          <pc:sldMk cId="1640288181" sldId="278"/>
        </pc:sldMkLst>
        <pc:spChg chg="mod">
          <ac:chgData name="Renato Chaves" userId="4b47b49f-1dce-43b7-9d67-a88be514750d" providerId="ADAL" clId="{FD89E8E3-F8A1-4272-AF59-5228A2798157}" dt="2025-09-09T18:02:08.211" v="561" actId="14100"/>
          <ac:spMkLst>
            <pc:docMk/>
            <pc:sldMk cId="1640288181" sldId="278"/>
            <ac:spMk id="3" creationId="{4CECA091-8332-7284-CCFF-B6D3F77E9A91}"/>
          </ac:spMkLst>
        </pc:spChg>
        <pc:spChg chg="del mod">
          <ac:chgData name="Renato Chaves" userId="4b47b49f-1dce-43b7-9d67-a88be514750d" providerId="ADAL" clId="{FD89E8E3-F8A1-4272-AF59-5228A2798157}" dt="2025-09-09T18:02:04.821" v="560" actId="478"/>
          <ac:spMkLst>
            <pc:docMk/>
            <pc:sldMk cId="1640288181" sldId="278"/>
            <ac:spMk id="4" creationId="{8FD23934-4A07-2183-483D-999C4EEC4F76}"/>
          </ac:spMkLst>
        </pc:spChg>
        <pc:spChg chg="mod">
          <ac:chgData name="Renato Chaves" userId="4b47b49f-1dce-43b7-9d67-a88be514750d" providerId="ADAL" clId="{FD89E8E3-F8A1-4272-AF59-5228A2798157}" dt="2025-09-09T18:03:01.136" v="642" actId="20577"/>
          <ac:spMkLst>
            <pc:docMk/>
            <pc:sldMk cId="1640288181" sldId="278"/>
            <ac:spMk id="10" creationId="{4C6EC6F6-F346-241D-C2AD-CEA21AF2E091}"/>
          </ac:spMkLst>
        </pc:spChg>
        <pc:picChg chg="add">
          <ac:chgData name="Renato Chaves" userId="4b47b49f-1dce-43b7-9d67-a88be514750d" providerId="ADAL" clId="{FD89E8E3-F8A1-4272-AF59-5228A2798157}" dt="2025-09-09T18:03:27.405" v="643" actId="22"/>
          <ac:picMkLst>
            <pc:docMk/>
            <pc:sldMk cId="1640288181" sldId="278"/>
            <ac:picMk id="6" creationId="{87C7E5E4-27A8-5CCB-D4C6-66282EFC0FA2}"/>
          </ac:picMkLst>
        </pc:picChg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1246021298" sldId="279"/>
        </pc:sldMkLst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2107888131" sldId="281"/>
        </pc:sldMkLst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3157109385" sldId="282"/>
        </pc:sldMkLst>
      </pc:sldChg>
      <pc:sldChg chg="modSp del mod">
        <pc:chgData name="Renato Chaves" userId="4b47b49f-1dce-43b7-9d67-a88be514750d" providerId="ADAL" clId="{FD89E8E3-F8A1-4272-AF59-5228A2798157}" dt="2025-09-09T19:31:05.995" v="5197" actId="47"/>
        <pc:sldMkLst>
          <pc:docMk/>
          <pc:sldMk cId="2517140333" sldId="283"/>
        </pc:sldMkLst>
        <pc:picChg chg="mod">
          <ac:chgData name="Renato Chaves" userId="4b47b49f-1dce-43b7-9d67-a88be514750d" providerId="ADAL" clId="{FD89E8E3-F8A1-4272-AF59-5228A2798157}" dt="2025-09-09T17:50:16.778" v="295" actId="1076"/>
          <ac:picMkLst>
            <pc:docMk/>
            <pc:sldMk cId="2517140333" sldId="283"/>
            <ac:picMk id="8" creationId="{66D3A5E9-F687-402F-8477-EE4CD418CA67}"/>
          </ac:picMkLst>
        </pc:picChg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2624021206" sldId="284"/>
        </pc:sldMkLst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3760906987" sldId="285"/>
        </pc:sldMkLst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4157533387" sldId="288"/>
        </pc:sldMkLst>
      </pc:sldChg>
      <pc:sldChg chg="modSp mod">
        <pc:chgData name="Renato Chaves" userId="4b47b49f-1dce-43b7-9d67-a88be514750d" providerId="ADAL" clId="{FD89E8E3-F8A1-4272-AF59-5228A2798157}" dt="2025-09-09T19:31:31.773" v="5280" actId="20577"/>
        <pc:sldMkLst>
          <pc:docMk/>
          <pc:sldMk cId="529279411" sldId="289"/>
        </pc:sldMkLst>
        <pc:spChg chg="mod">
          <ac:chgData name="Renato Chaves" userId="4b47b49f-1dce-43b7-9d67-a88be514750d" providerId="ADAL" clId="{FD89E8E3-F8A1-4272-AF59-5228A2798157}" dt="2025-09-09T19:31:31.773" v="5280" actId="20577"/>
          <ac:spMkLst>
            <pc:docMk/>
            <pc:sldMk cId="529279411" sldId="289"/>
            <ac:spMk id="25" creationId="{B993E4D5-4AD0-4740-096D-6822944C8FF6}"/>
          </ac:spMkLst>
        </pc:spChg>
      </pc:sldChg>
      <pc:sldChg chg="modSp mod">
        <pc:chgData name="Renato Chaves" userId="4b47b49f-1dce-43b7-9d67-a88be514750d" providerId="ADAL" clId="{FD89E8E3-F8A1-4272-AF59-5228A2798157}" dt="2025-09-09T18:57:37.697" v="3667" actId="113"/>
        <pc:sldMkLst>
          <pc:docMk/>
          <pc:sldMk cId="3898447929" sldId="292"/>
        </pc:sldMkLst>
        <pc:spChg chg="mod">
          <ac:chgData name="Renato Chaves" userId="4b47b49f-1dce-43b7-9d67-a88be514750d" providerId="ADAL" clId="{FD89E8E3-F8A1-4272-AF59-5228A2798157}" dt="2025-09-09T17:40:08.055" v="96" actId="14100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Renato Chaves" userId="4b47b49f-1dce-43b7-9d67-a88be514750d" providerId="ADAL" clId="{FD89E8E3-F8A1-4272-AF59-5228A2798157}" dt="2025-09-09T18:57:37.697" v="3667" actId="113"/>
          <ac:spMkLst>
            <pc:docMk/>
            <pc:sldMk cId="3898447929" sldId="292"/>
            <ac:spMk id="9" creationId="{485E0237-B9A1-0B58-E0AA-05EF84817EB4}"/>
          </ac:spMkLst>
        </pc:spChg>
      </pc:sldChg>
      <pc:sldChg chg="addSp delSp modSp mod ord">
        <pc:chgData name="Renato Chaves" userId="4b47b49f-1dce-43b7-9d67-a88be514750d" providerId="ADAL" clId="{FD89E8E3-F8A1-4272-AF59-5228A2798157}" dt="2025-09-09T18:04:43.846" v="700" actId="14100"/>
        <pc:sldMkLst>
          <pc:docMk/>
          <pc:sldMk cId="4182148033" sldId="293"/>
        </pc:sldMkLst>
        <pc:spChg chg="add del mod">
          <ac:chgData name="Renato Chaves" userId="4b47b49f-1dce-43b7-9d67-a88be514750d" providerId="ADAL" clId="{FD89E8E3-F8A1-4272-AF59-5228A2798157}" dt="2025-09-09T18:04:06.919" v="685" actId="478"/>
          <ac:spMkLst>
            <pc:docMk/>
            <pc:sldMk cId="4182148033" sldId="293"/>
            <ac:spMk id="3" creationId="{A8B64603-A15F-18CE-D967-A2D1EC950151}"/>
          </ac:spMkLst>
        </pc:spChg>
        <pc:spChg chg="add del mod">
          <ac:chgData name="Renato Chaves" userId="4b47b49f-1dce-43b7-9d67-a88be514750d" providerId="ADAL" clId="{FD89E8E3-F8A1-4272-AF59-5228A2798157}" dt="2025-09-09T18:04:06.049" v="684" actId="478"/>
          <ac:spMkLst>
            <pc:docMk/>
            <pc:sldMk cId="4182148033" sldId="293"/>
            <ac:spMk id="6" creationId="{A6D1B3C1-97D5-043F-1778-BB65DCBFC899}"/>
          </ac:spMkLst>
        </pc:spChg>
        <pc:spChg chg="add del mod">
          <ac:chgData name="Renato Chaves" userId="4b47b49f-1dce-43b7-9d67-a88be514750d" providerId="ADAL" clId="{FD89E8E3-F8A1-4272-AF59-5228A2798157}" dt="2025-09-09T18:04:09.281" v="687" actId="478"/>
          <ac:spMkLst>
            <pc:docMk/>
            <pc:sldMk cId="4182148033" sldId="293"/>
            <ac:spMk id="8" creationId="{D08A27AD-E397-47A9-70FD-DA6B72E25011}"/>
          </ac:spMkLst>
        </pc:spChg>
        <pc:spChg chg="add del mod">
          <ac:chgData name="Renato Chaves" userId="4b47b49f-1dce-43b7-9d67-a88be514750d" providerId="ADAL" clId="{FD89E8E3-F8A1-4272-AF59-5228A2798157}" dt="2025-09-09T18:04:11.946" v="689" actId="478"/>
          <ac:spMkLst>
            <pc:docMk/>
            <pc:sldMk cId="4182148033" sldId="293"/>
            <ac:spMk id="10" creationId="{2A39D0C0-4C5E-835C-B6B8-0E2B47E0EB2D}"/>
          </ac:spMkLst>
        </pc:spChg>
        <pc:spChg chg="del">
          <ac:chgData name="Renato Chaves" userId="4b47b49f-1dce-43b7-9d67-a88be514750d" providerId="ADAL" clId="{FD89E8E3-F8A1-4272-AF59-5228A2798157}" dt="2025-09-09T18:04:08.048" v="686" actId="478"/>
          <ac:spMkLst>
            <pc:docMk/>
            <pc:sldMk cId="4182148033" sldId="293"/>
            <ac:spMk id="35" creationId="{2C8E94EA-2767-D144-C1BB-32AA2C99723B}"/>
          </ac:spMkLst>
        </pc:spChg>
        <pc:spChg chg="del">
          <ac:chgData name="Renato Chaves" userId="4b47b49f-1dce-43b7-9d67-a88be514750d" providerId="ADAL" clId="{FD89E8E3-F8A1-4272-AF59-5228A2798157}" dt="2025-09-09T18:04:04.921" v="683" actId="478"/>
          <ac:spMkLst>
            <pc:docMk/>
            <pc:sldMk cId="4182148033" sldId="293"/>
            <ac:spMk id="37" creationId="{16D3C8BC-FB28-3127-D29E-D4195120A3CA}"/>
          </ac:spMkLst>
        </pc:spChg>
        <pc:spChg chg="del">
          <ac:chgData name="Renato Chaves" userId="4b47b49f-1dce-43b7-9d67-a88be514750d" providerId="ADAL" clId="{FD89E8E3-F8A1-4272-AF59-5228A2798157}" dt="2025-09-09T18:04:03.564" v="682" actId="478"/>
          <ac:spMkLst>
            <pc:docMk/>
            <pc:sldMk cId="4182148033" sldId="293"/>
            <ac:spMk id="43" creationId="{520E98B6-7B33-8FD4-A662-31DD4B85E22E}"/>
          </ac:spMkLst>
        </pc:spChg>
        <pc:spChg chg="del">
          <ac:chgData name="Renato Chaves" userId="4b47b49f-1dce-43b7-9d67-a88be514750d" providerId="ADAL" clId="{FD89E8E3-F8A1-4272-AF59-5228A2798157}" dt="2025-09-09T18:04:10.320" v="688" actId="478"/>
          <ac:spMkLst>
            <pc:docMk/>
            <pc:sldMk cId="4182148033" sldId="293"/>
            <ac:spMk id="44" creationId="{78466807-A2DA-EC5D-ACDE-B83D6F7169EA}"/>
          </ac:spMkLst>
        </pc:spChg>
        <pc:spChg chg="mod">
          <ac:chgData name="Renato Chaves" userId="4b47b49f-1dce-43b7-9d67-a88be514750d" providerId="ADAL" clId="{FD89E8E3-F8A1-4272-AF59-5228A2798157}" dt="2025-09-09T18:04:43.846" v="700" actId="14100"/>
          <ac:spMkLst>
            <pc:docMk/>
            <pc:sldMk cId="4182148033" sldId="293"/>
            <ac:spMk id="60" creationId="{0031CE36-F77D-3964-C169-771DBA49D28A}"/>
          </ac:spMkLst>
        </pc:spChg>
        <pc:picChg chg="add mod">
          <ac:chgData name="Renato Chaves" userId="4b47b49f-1dce-43b7-9d67-a88be514750d" providerId="ADAL" clId="{FD89E8E3-F8A1-4272-AF59-5228A2798157}" dt="2025-09-09T18:04:35.787" v="698" actId="1076"/>
          <ac:picMkLst>
            <pc:docMk/>
            <pc:sldMk cId="4182148033" sldId="293"/>
            <ac:picMk id="11" creationId="{4510BBDA-B666-2675-487E-4780D3DACF0C}"/>
          </ac:picMkLst>
        </pc:picChg>
      </pc:sldChg>
      <pc:sldChg chg="addSp delSp modSp mod ord">
        <pc:chgData name="Renato Chaves" userId="4b47b49f-1dce-43b7-9d67-a88be514750d" providerId="ADAL" clId="{FD89E8E3-F8A1-4272-AF59-5228A2798157}" dt="2025-09-09T19:47:39.312" v="5315" actId="20577"/>
        <pc:sldMkLst>
          <pc:docMk/>
          <pc:sldMk cId="32955924" sldId="294"/>
        </pc:sldMkLst>
        <pc:spChg chg="add mod">
          <ac:chgData name="Renato Chaves" userId="4b47b49f-1dce-43b7-9d67-a88be514750d" providerId="ADAL" clId="{FD89E8E3-F8A1-4272-AF59-5228A2798157}" dt="2025-09-09T17:53:31.254" v="421"/>
          <ac:spMkLst>
            <pc:docMk/>
            <pc:sldMk cId="32955924" sldId="294"/>
            <ac:spMk id="2" creationId="{C73C1132-2E7C-85DB-E1DB-48E6BB59BBDC}"/>
          </ac:spMkLst>
        </pc:spChg>
        <pc:spChg chg="del">
          <ac:chgData name="Renato Chaves" userId="4b47b49f-1dce-43b7-9d67-a88be514750d" providerId="ADAL" clId="{FD89E8E3-F8A1-4272-AF59-5228A2798157}" dt="2025-09-09T17:54:37.311" v="456" actId="478"/>
          <ac:spMkLst>
            <pc:docMk/>
            <pc:sldMk cId="32955924" sldId="294"/>
            <ac:spMk id="6" creationId="{613663CA-BA5A-41E7-1FBE-D38846DFEF75}"/>
          </ac:spMkLst>
        </pc:spChg>
        <pc:spChg chg="add mod">
          <ac:chgData name="Renato Chaves" userId="4b47b49f-1dce-43b7-9d67-a88be514750d" providerId="ADAL" clId="{FD89E8E3-F8A1-4272-AF59-5228A2798157}" dt="2025-09-09T19:47:04.294" v="5284" actId="20577"/>
          <ac:spMkLst>
            <pc:docMk/>
            <pc:sldMk cId="32955924" sldId="294"/>
            <ac:spMk id="7" creationId="{E7F8EC90-39FC-A652-CEE0-94A8881F6600}"/>
          </ac:spMkLst>
        </pc:spChg>
        <pc:spChg chg="add del mod">
          <ac:chgData name="Renato Chaves" userId="4b47b49f-1dce-43b7-9d67-a88be514750d" providerId="ADAL" clId="{FD89E8E3-F8A1-4272-AF59-5228A2798157}" dt="2025-09-09T17:54:38.764" v="458" actId="478"/>
          <ac:spMkLst>
            <pc:docMk/>
            <pc:sldMk cId="32955924" sldId="294"/>
            <ac:spMk id="9" creationId="{2650DB1F-DB6F-F409-576B-818F395F3504}"/>
          </ac:spMkLst>
        </pc:spChg>
        <pc:spChg chg="del">
          <ac:chgData name="Renato Chaves" userId="4b47b49f-1dce-43b7-9d67-a88be514750d" providerId="ADAL" clId="{FD89E8E3-F8A1-4272-AF59-5228A2798157}" dt="2025-09-09T17:54:14.215" v="455" actId="478"/>
          <ac:spMkLst>
            <pc:docMk/>
            <pc:sldMk cId="32955924" sldId="294"/>
            <ac:spMk id="11" creationId="{02CEC6EF-006F-693B-5D79-47FD797CB22B}"/>
          </ac:spMkLst>
        </pc:spChg>
        <pc:spChg chg="add del mod">
          <ac:chgData name="Renato Chaves" userId="4b47b49f-1dce-43b7-9d67-a88be514750d" providerId="ADAL" clId="{FD89E8E3-F8A1-4272-AF59-5228A2798157}" dt="2025-09-09T17:54:38.206" v="457" actId="478"/>
          <ac:spMkLst>
            <pc:docMk/>
            <pc:sldMk cId="32955924" sldId="294"/>
            <ac:spMk id="12" creationId="{2488D4FE-8779-6DBB-5C3B-F8D29A6F0994}"/>
          </ac:spMkLst>
        </pc:spChg>
        <pc:spChg chg="add mod">
          <ac:chgData name="Renato Chaves" userId="4b47b49f-1dce-43b7-9d67-a88be514750d" providerId="ADAL" clId="{FD89E8E3-F8A1-4272-AF59-5228A2798157}" dt="2025-09-09T19:47:39.312" v="5315" actId="20577"/>
          <ac:spMkLst>
            <pc:docMk/>
            <pc:sldMk cId="32955924" sldId="294"/>
            <ac:spMk id="13" creationId="{5BF4204C-1E87-2D09-78D9-6D3C82278B7B}"/>
          </ac:spMkLst>
        </pc:spChg>
        <pc:spChg chg="add">
          <ac:chgData name="Renato Chaves" userId="4b47b49f-1dce-43b7-9d67-a88be514750d" providerId="ADAL" clId="{FD89E8E3-F8A1-4272-AF59-5228A2798157}" dt="2025-09-09T17:54:48.465" v="461"/>
          <ac:spMkLst>
            <pc:docMk/>
            <pc:sldMk cId="32955924" sldId="294"/>
            <ac:spMk id="14" creationId="{B5FB0106-B294-BF6D-ED20-A0482BF2116C}"/>
          </ac:spMkLst>
        </pc:spChg>
        <pc:picChg chg="add del mod">
          <ac:chgData name="Renato Chaves" userId="4b47b49f-1dce-43b7-9d67-a88be514750d" providerId="ADAL" clId="{FD89E8E3-F8A1-4272-AF59-5228A2798157}" dt="2025-09-09T17:53:48.606" v="426" actId="478"/>
          <ac:picMkLst>
            <pc:docMk/>
            <pc:sldMk cId="32955924" sldId="294"/>
            <ac:picMk id="3" creationId="{1B3C6C82-7F84-BAB2-3B34-7D483D500D99}"/>
          </ac:picMkLst>
        </pc:picChg>
      </pc:sldChg>
      <pc:sldChg chg="del">
        <pc:chgData name="Renato Chaves" userId="4b47b49f-1dce-43b7-9d67-a88be514750d" providerId="ADAL" clId="{FD89E8E3-F8A1-4272-AF59-5228A2798157}" dt="2025-09-09T19:31:05.995" v="5197" actId="47"/>
        <pc:sldMkLst>
          <pc:docMk/>
          <pc:sldMk cId="2519727083" sldId="295"/>
        </pc:sldMkLst>
      </pc:sldChg>
      <pc:sldChg chg="modSp add del mod">
        <pc:chgData name="Renato Chaves" userId="4b47b49f-1dce-43b7-9d67-a88be514750d" providerId="ADAL" clId="{FD89E8E3-F8A1-4272-AF59-5228A2798157}" dt="2025-09-09T19:31:05.995" v="5197" actId="47"/>
        <pc:sldMkLst>
          <pc:docMk/>
          <pc:sldMk cId="3965601147" sldId="296"/>
        </pc:sldMkLst>
        <pc:spChg chg="mod">
          <ac:chgData name="Renato Chaves" userId="4b47b49f-1dce-43b7-9d67-a88be514750d" providerId="ADAL" clId="{FD89E8E3-F8A1-4272-AF59-5228A2798157}" dt="2025-09-09T17:42:49.700" v="281"/>
          <ac:spMkLst>
            <pc:docMk/>
            <pc:sldMk cId="3965601147" sldId="296"/>
            <ac:spMk id="4" creationId="{E41690DF-A16A-634D-F91A-B9CBAA10044B}"/>
          </ac:spMkLst>
        </pc:spChg>
        <pc:spChg chg="mod">
          <ac:chgData name="Renato Chaves" userId="4b47b49f-1dce-43b7-9d67-a88be514750d" providerId="ADAL" clId="{FD89E8E3-F8A1-4272-AF59-5228A2798157}" dt="2025-09-09T17:41:58.791" v="243" actId="20577"/>
          <ac:spMkLst>
            <pc:docMk/>
            <pc:sldMk cId="3965601147" sldId="296"/>
            <ac:spMk id="10" creationId="{9AC7DB1C-D513-3237-69B9-350BB9275D4A}"/>
          </ac:spMkLst>
        </pc:spChg>
      </pc:sldChg>
      <pc:sldChg chg="modSp add del mod ord">
        <pc:chgData name="Renato Chaves" userId="4b47b49f-1dce-43b7-9d67-a88be514750d" providerId="ADAL" clId="{FD89E8E3-F8A1-4272-AF59-5228A2798157}" dt="2025-09-09T19:31:05.995" v="5197" actId="47"/>
        <pc:sldMkLst>
          <pc:docMk/>
          <pc:sldMk cId="989877541" sldId="297"/>
        </pc:sldMkLst>
        <pc:spChg chg="mod">
          <ac:chgData name="Renato Chaves" userId="4b47b49f-1dce-43b7-9d67-a88be514750d" providerId="ADAL" clId="{FD89E8E3-F8A1-4272-AF59-5228A2798157}" dt="2025-09-09T17:42:46.469" v="280"/>
          <ac:spMkLst>
            <pc:docMk/>
            <pc:sldMk cId="989877541" sldId="297"/>
            <ac:spMk id="4" creationId="{D7BE7B76-462D-A2F0-F819-2D69492635BB}"/>
          </ac:spMkLst>
        </pc:spChg>
        <pc:spChg chg="mod">
          <ac:chgData name="Renato Chaves" userId="4b47b49f-1dce-43b7-9d67-a88be514750d" providerId="ADAL" clId="{FD89E8E3-F8A1-4272-AF59-5228A2798157}" dt="2025-09-09T17:41:45.174" v="199" actId="20577"/>
          <ac:spMkLst>
            <pc:docMk/>
            <pc:sldMk cId="989877541" sldId="297"/>
            <ac:spMk id="10" creationId="{3817DD53-B310-DEE4-9039-94CD99F90611}"/>
          </ac:spMkLst>
        </pc:spChg>
      </pc:sldChg>
      <pc:sldChg chg="addSp delSp modSp add mod">
        <pc:chgData name="Renato Chaves" userId="4b47b49f-1dce-43b7-9d67-a88be514750d" providerId="ADAL" clId="{FD89E8E3-F8A1-4272-AF59-5228A2798157}" dt="2025-09-09T21:02:32.607" v="5436" actId="20577"/>
        <pc:sldMkLst>
          <pc:docMk/>
          <pc:sldMk cId="796360262" sldId="298"/>
        </pc:sldMkLst>
        <pc:spChg chg="mod">
          <ac:chgData name="Renato Chaves" userId="4b47b49f-1dce-43b7-9d67-a88be514750d" providerId="ADAL" clId="{FD89E8E3-F8A1-4272-AF59-5228A2798157}" dt="2025-09-09T21:02:32.607" v="5436" actId="20577"/>
          <ac:spMkLst>
            <pc:docMk/>
            <pc:sldMk cId="796360262" sldId="298"/>
            <ac:spMk id="3" creationId="{AA71D8CE-A7C3-0A73-E390-0E74D51DC130}"/>
          </ac:spMkLst>
        </pc:spChg>
        <pc:spChg chg="mod">
          <ac:chgData name="Renato Chaves" userId="4b47b49f-1dce-43b7-9d67-a88be514750d" providerId="ADAL" clId="{FD89E8E3-F8A1-4272-AF59-5228A2798157}" dt="2025-09-09T18:05:55.841" v="765" actId="20577"/>
          <ac:spMkLst>
            <pc:docMk/>
            <pc:sldMk cId="796360262" sldId="298"/>
            <ac:spMk id="10" creationId="{F14B1675-0992-131E-EBEC-7510780FCE94}"/>
          </ac:spMkLst>
        </pc:spChg>
        <pc:picChg chg="add mod">
          <ac:chgData name="Renato Chaves" userId="4b47b49f-1dce-43b7-9d67-a88be514750d" providerId="ADAL" clId="{FD89E8E3-F8A1-4272-AF59-5228A2798157}" dt="2025-09-09T18:34:23.613" v="2298" actId="1076"/>
          <ac:picMkLst>
            <pc:docMk/>
            <pc:sldMk cId="796360262" sldId="298"/>
            <ac:picMk id="4" creationId="{4A78166B-0568-5024-919B-1B0B0BEC1897}"/>
          </ac:picMkLst>
        </pc:picChg>
        <pc:picChg chg="add del">
          <ac:chgData name="Renato Chaves" userId="4b47b49f-1dce-43b7-9d67-a88be514750d" providerId="ADAL" clId="{FD89E8E3-F8A1-4272-AF59-5228A2798157}" dt="2025-09-09T18:25:17.434" v="1918" actId="478"/>
          <ac:picMkLst>
            <pc:docMk/>
            <pc:sldMk cId="796360262" sldId="298"/>
            <ac:picMk id="7" creationId="{11819BC7-C4DE-1CB0-61BF-26B1074FA37F}"/>
          </ac:picMkLst>
        </pc:picChg>
      </pc:sldChg>
      <pc:sldChg chg="addSp delSp modSp add mod">
        <pc:chgData name="Renato Chaves" userId="4b47b49f-1dce-43b7-9d67-a88be514750d" providerId="ADAL" clId="{FD89E8E3-F8A1-4272-AF59-5228A2798157}" dt="2025-09-09T19:03:36.710" v="3671" actId="14100"/>
        <pc:sldMkLst>
          <pc:docMk/>
          <pc:sldMk cId="1709596420" sldId="299"/>
        </pc:sldMkLst>
        <pc:spChg chg="mod">
          <ac:chgData name="Renato Chaves" userId="4b47b49f-1dce-43b7-9d67-a88be514750d" providerId="ADAL" clId="{FD89E8E3-F8A1-4272-AF59-5228A2798157}" dt="2025-09-09T18:56:04.904" v="3658" actId="20577"/>
          <ac:spMkLst>
            <pc:docMk/>
            <pc:sldMk cId="1709596420" sldId="299"/>
            <ac:spMk id="3" creationId="{8E6A80E7-AFD5-E079-E149-0DDF93BCEB6C}"/>
          </ac:spMkLst>
        </pc:spChg>
        <pc:spChg chg="add del">
          <ac:chgData name="Renato Chaves" userId="4b47b49f-1dce-43b7-9d67-a88be514750d" providerId="ADAL" clId="{FD89E8E3-F8A1-4272-AF59-5228A2798157}" dt="2025-09-09T18:46:10.230" v="2615" actId="22"/>
          <ac:spMkLst>
            <pc:docMk/>
            <pc:sldMk cId="1709596420" sldId="299"/>
            <ac:spMk id="4" creationId="{365E5CCD-9BD9-EEE7-0299-F40DE2037E0A}"/>
          </ac:spMkLst>
        </pc:spChg>
        <pc:spChg chg="mod">
          <ac:chgData name="Renato Chaves" userId="4b47b49f-1dce-43b7-9d67-a88be514750d" providerId="ADAL" clId="{FD89E8E3-F8A1-4272-AF59-5228A2798157}" dt="2025-09-09T19:03:36.710" v="3671" actId="14100"/>
          <ac:spMkLst>
            <pc:docMk/>
            <pc:sldMk cId="1709596420" sldId="299"/>
            <ac:spMk id="10" creationId="{E65C0D90-CA41-6A15-FD7E-DA856C23F203}"/>
          </ac:spMkLst>
        </pc:spChg>
        <pc:picChg chg="add mod">
          <ac:chgData name="Renato Chaves" userId="4b47b49f-1dce-43b7-9d67-a88be514750d" providerId="ADAL" clId="{FD89E8E3-F8A1-4272-AF59-5228A2798157}" dt="2025-09-09T18:53:56.388" v="3576" actId="1076"/>
          <ac:picMkLst>
            <pc:docMk/>
            <pc:sldMk cId="1709596420" sldId="299"/>
            <ac:picMk id="7" creationId="{F7CD4895-BA9E-57F7-72AD-717B0B627099}"/>
          </ac:picMkLst>
        </pc:picChg>
      </pc:sldChg>
      <pc:sldChg chg="addSp delSp modSp add mod">
        <pc:chgData name="Renato Chaves" userId="4b47b49f-1dce-43b7-9d67-a88be514750d" providerId="ADAL" clId="{FD89E8E3-F8A1-4272-AF59-5228A2798157}" dt="2025-09-09T18:36:13.380" v="2613" actId="20577"/>
        <pc:sldMkLst>
          <pc:docMk/>
          <pc:sldMk cId="3630781780" sldId="300"/>
        </pc:sldMkLst>
        <pc:spChg chg="mod">
          <ac:chgData name="Renato Chaves" userId="4b47b49f-1dce-43b7-9d67-a88be514750d" providerId="ADAL" clId="{FD89E8E3-F8A1-4272-AF59-5228A2798157}" dt="2025-09-09T18:36:13.380" v="2613" actId="20577"/>
          <ac:spMkLst>
            <pc:docMk/>
            <pc:sldMk cId="3630781780" sldId="300"/>
            <ac:spMk id="3" creationId="{46170E2A-04B7-0F38-F60C-9F9B0EE583A1}"/>
          </ac:spMkLst>
        </pc:spChg>
        <pc:picChg chg="add del mod">
          <ac:chgData name="Renato Chaves" userId="4b47b49f-1dce-43b7-9d67-a88be514750d" providerId="ADAL" clId="{FD89E8E3-F8A1-4272-AF59-5228A2798157}" dt="2025-09-09T18:18:45.076" v="1316" actId="478"/>
          <ac:picMkLst>
            <pc:docMk/>
            <pc:sldMk cId="3630781780" sldId="300"/>
            <ac:picMk id="4" creationId="{9BBF9781-C3CF-B64E-4BC9-B4C05DFDC11B}"/>
          </ac:picMkLst>
        </pc:picChg>
        <pc:picChg chg="add mod ord">
          <ac:chgData name="Renato Chaves" userId="4b47b49f-1dce-43b7-9d67-a88be514750d" providerId="ADAL" clId="{FD89E8E3-F8A1-4272-AF59-5228A2798157}" dt="2025-09-09T18:18:47.981" v="1317" actId="1076"/>
          <ac:picMkLst>
            <pc:docMk/>
            <pc:sldMk cId="3630781780" sldId="300"/>
            <ac:picMk id="7" creationId="{29CB5062-C959-C366-6D02-64536939ED6E}"/>
          </ac:picMkLst>
        </pc:picChg>
      </pc:sldChg>
      <pc:sldChg chg="addSp delSp modSp add del mod">
        <pc:chgData name="Renato Chaves" userId="4b47b49f-1dce-43b7-9d67-a88be514750d" providerId="ADAL" clId="{FD89E8E3-F8A1-4272-AF59-5228A2798157}" dt="2025-09-09T18:28:34.442" v="2022" actId="47"/>
        <pc:sldMkLst>
          <pc:docMk/>
          <pc:sldMk cId="1367949110" sldId="301"/>
        </pc:sldMkLst>
        <pc:spChg chg="del">
          <ac:chgData name="Renato Chaves" userId="4b47b49f-1dce-43b7-9d67-a88be514750d" providerId="ADAL" clId="{FD89E8E3-F8A1-4272-AF59-5228A2798157}" dt="2025-09-09T18:25:20.334" v="1919" actId="478"/>
          <ac:spMkLst>
            <pc:docMk/>
            <pc:sldMk cId="1367949110" sldId="301"/>
            <ac:spMk id="3" creationId="{91FC3A3E-E987-DD11-B19C-8B1EE3BE252D}"/>
          </ac:spMkLst>
        </pc:spChg>
        <pc:spChg chg="add del mod">
          <ac:chgData name="Renato Chaves" userId="4b47b49f-1dce-43b7-9d67-a88be514750d" providerId="ADAL" clId="{FD89E8E3-F8A1-4272-AF59-5228A2798157}" dt="2025-09-09T18:25:26.241" v="1923" actId="478"/>
          <ac:spMkLst>
            <pc:docMk/>
            <pc:sldMk cId="1367949110" sldId="301"/>
            <ac:spMk id="6" creationId="{A674070D-9B00-9F9A-7CF5-10DBAC25D403}"/>
          </ac:spMkLst>
        </pc:spChg>
        <pc:spChg chg="mod">
          <ac:chgData name="Renato Chaves" userId="4b47b49f-1dce-43b7-9d67-a88be514750d" providerId="ADAL" clId="{FD89E8E3-F8A1-4272-AF59-5228A2798157}" dt="2025-09-09T18:27:12.550" v="1958" actId="14100"/>
          <ac:spMkLst>
            <pc:docMk/>
            <pc:sldMk cId="1367949110" sldId="301"/>
            <ac:spMk id="10" creationId="{C2AD806A-D328-FCF8-98A8-71E23EFDA758}"/>
          </ac:spMkLst>
        </pc:spChg>
        <pc:picChg chg="del">
          <ac:chgData name="Renato Chaves" userId="4b47b49f-1dce-43b7-9d67-a88be514750d" providerId="ADAL" clId="{FD89E8E3-F8A1-4272-AF59-5228A2798157}" dt="2025-09-09T18:25:21.344" v="1920" actId="478"/>
          <ac:picMkLst>
            <pc:docMk/>
            <pc:sldMk cId="1367949110" sldId="301"/>
            <ac:picMk id="4" creationId="{FFF9B6C5-2A86-82EA-4553-60EBAAE736C3}"/>
          </ac:picMkLst>
        </pc:picChg>
        <pc:picChg chg="mod">
          <ac:chgData name="Renato Chaves" userId="4b47b49f-1dce-43b7-9d67-a88be514750d" providerId="ADAL" clId="{FD89E8E3-F8A1-4272-AF59-5228A2798157}" dt="2025-09-09T18:27:13.163" v="1959" actId="1076"/>
          <ac:picMkLst>
            <pc:docMk/>
            <pc:sldMk cId="1367949110" sldId="301"/>
            <ac:picMk id="7" creationId="{0DFF56A9-519A-9BDB-BB71-F6F00EE0DF01}"/>
          </ac:picMkLst>
        </pc:picChg>
      </pc:sldChg>
      <pc:sldChg chg="add del">
        <pc:chgData name="Renato Chaves" userId="4b47b49f-1dce-43b7-9d67-a88be514750d" providerId="ADAL" clId="{FD89E8E3-F8A1-4272-AF59-5228A2798157}" dt="2025-09-09T18:25:38.336" v="1926" actId="47"/>
        <pc:sldMkLst>
          <pc:docMk/>
          <pc:sldMk cId="1701658123" sldId="302"/>
        </pc:sldMkLst>
      </pc:sldChg>
      <pc:sldChg chg="addSp delSp modSp add del mod">
        <pc:chgData name="Renato Chaves" userId="4b47b49f-1dce-43b7-9d67-a88be514750d" providerId="ADAL" clId="{FD89E8E3-F8A1-4272-AF59-5228A2798157}" dt="2025-09-09T18:28:34.442" v="2022" actId="47"/>
        <pc:sldMkLst>
          <pc:docMk/>
          <pc:sldMk cId="2081587510" sldId="302"/>
        </pc:sldMkLst>
        <pc:spChg chg="mod">
          <ac:chgData name="Renato Chaves" userId="4b47b49f-1dce-43b7-9d67-a88be514750d" providerId="ADAL" clId="{FD89E8E3-F8A1-4272-AF59-5228A2798157}" dt="2025-09-09T18:26:37.445" v="1947" actId="14100"/>
          <ac:spMkLst>
            <pc:docMk/>
            <pc:sldMk cId="2081587510" sldId="302"/>
            <ac:spMk id="10" creationId="{F9E05987-177D-A997-6DFC-8A48B9DA52A4}"/>
          </ac:spMkLst>
        </pc:spChg>
        <pc:picChg chg="add mod">
          <ac:chgData name="Renato Chaves" userId="4b47b49f-1dce-43b7-9d67-a88be514750d" providerId="ADAL" clId="{FD89E8E3-F8A1-4272-AF59-5228A2798157}" dt="2025-09-09T18:26:43.301" v="1950" actId="1076"/>
          <ac:picMkLst>
            <pc:docMk/>
            <pc:sldMk cId="2081587510" sldId="302"/>
            <ac:picMk id="3" creationId="{BEDFB2D1-3281-56B2-3320-734D0447078C}"/>
          </ac:picMkLst>
        </pc:picChg>
        <pc:picChg chg="add mod">
          <ac:chgData name="Renato Chaves" userId="4b47b49f-1dce-43b7-9d67-a88be514750d" providerId="ADAL" clId="{FD89E8E3-F8A1-4272-AF59-5228A2798157}" dt="2025-09-09T18:26:29.401" v="1944" actId="1076"/>
          <ac:picMkLst>
            <pc:docMk/>
            <pc:sldMk cId="2081587510" sldId="302"/>
            <ac:picMk id="4" creationId="{C227F86E-84BD-6C27-7D4D-0FF0CCDDCDA3}"/>
          </ac:picMkLst>
        </pc:picChg>
        <pc:picChg chg="del mod">
          <ac:chgData name="Renato Chaves" userId="4b47b49f-1dce-43b7-9d67-a88be514750d" providerId="ADAL" clId="{FD89E8E3-F8A1-4272-AF59-5228A2798157}" dt="2025-09-09T18:26:05.199" v="1931" actId="478"/>
          <ac:picMkLst>
            <pc:docMk/>
            <pc:sldMk cId="2081587510" sldId="302"/>
            <ac:picMk id="7" creationId="{AF45C3AE-ED3C-1799-2FE9-329DB6DDDC97}"/>
          </ac:picMkLst>
        </pc:picChg>
      </pc:sldChg>
      <pc:sldChg chg="add del">
        <pc:chgData name="Renato Chaves" userId="4b47b49f-1dce-43b7-9d67-a88be514750d" providerId="ADAL" clId="{FD89E8E3-F8A1-4272-AF59-5228A2798157}" dt="2025-09-09T18:28:34.442" v="2022" actId="47"/>
        <pc:sldMkLst>
          <pc:docMk/>
          <pc:sldMk cId="1940914149" sldId="303"/>
        </pc:sldMkLst>
      </pc:sldChg>
      <pc:sldChg chg="addSp delSp modSp add mod">
        <pc:chgData name="Renato Chaves" userId="4b47b49f-1dce-43b7-9d67-a88be514750d" providerId="ADAL" clId="{FD89E8E3-F8A1-4272-AF59-5228A2798157}" dt="2025-09-09T18:29:22.986" v="2047" actId="1076"/>
        <pc:sldMkLst>
          <pc:docMk/>
          <pc:sldMk cId="1886919135" sldId="304"/>
        </pc:sldMkLst>
        <pc:spChg chg="add del mod">
          <ac:chgData name="Renato Chaves" userId="4b47b49f-1dce-43b7-9d67-a88be514750d" providerId="ADAL" clId="{FD89E8E3-F8A1-4272-AF59-5228A2798157}" dt="2025-09-09T18:27:55.787" v="2004" actId="478"/>
          <ac:spMkLst>
            <pc:docMk/>
            <pc:sldMk cId="1886919135" sldId="304"/>
            <ac:spMk id="3" creationId="{2FBB4AA3-DC56-B5EF-34E7-F7B4869B6C09}"/>
          </ac:spMkLst>
        </pc:spChg>
        <pc:spChg chg="add del mod">
          <ac:chgData name="Renato Chaves" userId="4b47b49f-1dce-43b7-9d67-a88be514750d" providerId="ADAL" clId="{FD89E8E3-F8A1-4272-AF59-5228A2798157}" dt="2025-09-09T18:27:56.267" v="2005" actId="478"/>
          <ac:spMkLst>
            <pc:docMk/>
            <pc:sldMk cId="1886919135" sldId="304"/>
            <ac:spMk id="6" creationId="{A6DE3F42-AC9E-5C29-19CA-1C6578A1E115}"/>
          </ac:spMkLst>
        </pc:spChg>
        <pc:spChg chg="mod">
          <ac:chgData name="Renato Chaves" userId="4b47b49f-1dce-43b7-9d67-a88be514750d" providerId="ADAL" clId="{FD89E8E3-F8A1-4272-AF59-5228A2798157}" dt="2025-09-09T18:29:22.986" v="2047" actId="1076"/>
          <ac:spMkLst>
            <pc:docMk/>
            <pc:sldMk cId="1886919135" sldId="304"/>
            <ac:spMk id="8" creationId="{439ECD46-BC1E-6D9D-55D4-BAEDA29821B9}"/>
          </ac:spMkLst>
        </pc:spChg>
        <pc:spChg chg="del">
          <ac:chgData name="Renato Chaves" userId="4b47b49f-1dce-43b7-9d67-a88be514750d" providerId="ADAL" clId="{FD89E8E3-F8A1-4272-AF59-5228A2798157}" dt="2025-09-09T18:27:41.343" v="1994" actId="478"/>
          <ac:spMkLst>
            <pc:docMk/>
            <pc:sldMk cId="1886919135" sldId="304"/>
            <ac:spMk id="9" creationId="{CB7D7707-20D2-1186-08D0-4B74CFD4FBB6}"/>
          </ac:spMkLst>
        </pc:spChg>
        <pc:spChg chg="del">
          <ac:chgData name="Renato Chaves" userId="4b47b49f-1dce-43b7-9d67-a88be514750d" providerId="ADAL" clId="{FD89E8E3-F8A1-4272-AF59-5228A2798157}" dt="2025-09-09T18:27:43.101" v="1996" actId="478"/>
          <ac:spMkLst>
            <pc:docMk/>
            <pc:sldMk cId="1886919135" sldId="304"/>
            <ac:spMk id="10" creationId="{3EF45C4E-6079-3256-C354-E58754CAE536}"/>
          </ac:spMkLst>
        </pc:spChg>
        <pc:spChg chg="del mod">
          <ac:chgData name="Renato Chaves" userId="4b47b49f-1dce-43b7-9d67-a88be514750d" providerId="ADAL" clId="{FD89E8E3-F8A1-4272-AF59-5228A2798157}" dt="2025-09-09T18:27:59.664" v="2008" actId="478"/>
          <ac:spMkLst>
            <pc:docMk/>
            <pc:sldMk cId="1886919135" sldId="304"/>
            <ac:spMk id="11" creationId="{DDA71B61-D58C-539D-1744-51125787C9E2}"/>
          </ac:spMkLst>
        </pc:spChg>
        <pc:spChg chg="del">
          <ac:chgData name="Renato Chaves" userId="4b47b49f-1dce-43b7-9d67-a88be514750d" providerId="ADAL" clId="{FD89E8E3-F8A1-4272-AF59-5228A2798157}" dt="2025-09-09T18:27:48.702" v="2000" actId="478"/>
          <ac:spMkLst>
            <pc:docMk/>
            <pc:sldMk cId="1886919135" sldId="304"/>
            <ac:spMk id="12" creationId="{E12D3947-C8C6-F008-FFF2-D8C7CD0E2594}"/>
          </ac:spMkLst>
        </pc:spChg>
        <pc:spChg chg="del">
          <ac:chgData name="Renato Chaves" userId="4b47b49f-1dce-43b7-9d67-a88be514750d" providerId="ADAL" clId="{FD89E8E3-F8A1-4272-AF59-5228A2798157}" dt="2025-09-09T18:27:53.821" v="2002" actId="478"/>
          <ac:spMkLst>
            <pc:docMk/>
            <pc:sldMk cId="1886919135" sldId="304"/>
            <ac:spMk id="13" creationId="{69C74521-8D40-4841-A48D-797FD5042AFF}"/>
          </ac:spMkLst>
        </pc:spChg>
        <pc:spChg chg="del">
          <ac:chgData name="Renato Chaves" userId="4b47b49f-1dce-43b7-9d67-a88be514750d" providerId="ADAL" clId="{FD89E8E3-F8A1-4272-AF59-5228A2798157}" dt="2025-09-09T18:27:52.910" v="2001" actId="478"/>
          <ac:spMkLst>
            <pc:docMk/>
            <pc:sldMk cId="1886919135" sldId="304"/>
            <ac:spMk id="14" creationId="{F6C0F6AB-BFF3-F2BE-E506-AAFFC42FEE83}"/>
          </ac:spMkLst>
        </pc:spChg>
        <pc:spChg chg="add del mod">
          <ac:chgData name="Renato Chaves" userId="4b47b49f-1dce-43b7-9d67-a88be514750d" providerId="ADAL" clId="{FD89E8E3-F8A1-4272-AF59-5228A2798157}" dt="2025-09-09T18:27:54.819" v="2003" actId="478"/>
          <ac:spMkLst>
            <pc:docMk/>
            <pc:sldMk cId="1886919135" sldId="304"/>
            <ac:spMk id="15" creationId="{13052C53-3831-C0AB-9D1E-D57F28695FFA}"/>
          </ac:spMkLst>
        </pc:spChg>
        <pc:spChg chg="add del mod">
          <ac:chgData name="Renato Chaves" userId="4b47b49f-1dce-43b7-9d67-a88be514750d" providerId="ADAL" clId="{FD89E8E3-F8A1-4272-AF59-5228A2798157}" dt="2025-09-09T18:27:57.375" v="2006" actId="478"/>
          <ac:spMkLst>
            <pc:docMk/>
            <pc:sldMk cId="1886919135" sldId="304"/>
            <ac:spMk id="17" creationId="{2167CD3E-1D3A-4996-9162-74849ECADA3B}"/>
          </ac:spMkLst>
        </pc:spChg>
        <pc:spChg chg="add del mod">
          <ac:chgData name="Renato Chaves" userId="4b47b49f-1dce-43b7-9d67-a88be514750d" providerId="ADAL" clId="{FD89E8E3-F8A1-4272-AF59-5228A2798157}" dt="2025-09-09T18:28:03.325" v="2012" actId="478"/>
          <ac:spMkLst>
            <pc:docMk/>
            <pc:sldMk cId="1886919135" sldId="304"/>
            <ac:spMk id="19" creationId="{BE14B341-01B4-2AE6-D92A-5A472CE21C99}"/>
          </ac:spMkLst>
        </pc:spChg>
        <pc:spChg chg="add del mod">
          <ac:chgData name="Renato Chaves" userId="4b47b49f-1dce-43b7-9d67-a88be514750d" providerId="ADAL" clId="{FD89E8E3-F8A1-4272-AF59-5228A2798157}" dt="2025-09-09T18:28:00.376" v="2009" actId="478"/>
          <ac:spMkLst>
            <pc:docMk/>
            <pc:sldMk cId="1886919135" sldId="304"/>
            <ac:spMk id="21" creationId="{133184AB-6C8E-76F0-B1E1-B8EA86250BC2}"/>
          </ac:spMkLst>
        </pc:spChg>
        <pc:spChg chg="add del mod">
          <ac:chgData name="Renato Chaves" userId="4b47b49f-1dce-43b7-9d67-a88be514750d" providerId="ADAL" clId="{FD89E8E3-F8A1-4272-AF59-5228A2798157}" dt="2025-09-09T18:28:02.608" v="2011" actId="478"/>
          <ac:spMkLst>
            <pc:docMk/>
            <pc:sldMk cId="1886919135" sldId="304"/>
            <ac:spMk id="23" creationId="{51798D7F-385E-BCBE-6AEB-DD155E2974CF}"/>
          </ac:spMkLst>
        </pc:spChg>
        <pc:spChg chg="add del mod">
          <ac:chgData name="Renato Chaves" userId="4b47b49f-1dce-43b7-9d67-a88be514750d" providerId="ADAL" clId="{FD89E8E3-F8A1-4272-AF59-5228A2798157}" dt="2025-09-09T18:27:58.666" v="2007" actId="478"/>
          <ac:spMkLst>
            <pc:docMk/>
            <pc:sldMk cId="1886919135" sldId="304"/>
            <ac:spMk id="25" creationId="{F98CA1D8-E26D-8BA0-FFF1-DD9791AE17FD}"/>
          </ac:spMkLst>
        </pc:spChg>
        <pc:spChg chg="add del mod">
          <ac:chgData name="Renato Chaves" userId="4b47b49f-1dce-43b7-9d67-a88be514750d" providerId="ADAL" clId="{FD89E8E3-F8A1-4272-AF59-5228A2798157}" dt="2025-09-09T18:28:01.723" v="2010" actId="478"/>
          <ac:spMkLst>
            <pc:docMk/>
            <pc:sldMk cId="1886919135" sldId="304"/>
            <ac:spMk id="27" creationId="{13E2D98A-6491-8E3B-B46E-5E24644EEBA3}"/>
          </ac:spMkLst>
        </pc:spChg>
        <pc:picChg chg="add mod">
          <ac:chgData name="Renato Chaves" userId="4b47b49f-1dce-43b7-9d67-a88be514750d" providerId="ADAL" clId="{FD89E8E3-F8A1-4272-AF59-5228A2798157}" dt="2025-09-09T18:28:13.490" v="2016" actId="1076"/>
          <ac:picMkLst>
            <pc:docMk/>
            <pc:sldMk cId="1886919135" sldId="304"/>
            <ac:picMk id="28" creationId="{3D1D62EB-AF06-6A09-1B02-5BF768142EF3}"/>
          </ac:picMkLst>
        </pc:picChg>
        <pc:picChg chg="add mod">
          <ac:chgData name="Renato Chaves" userId="4b47b49f-1dce-43b7-9d67-a88be514750d" providerId="ADAL" clId="{FD89E8E3-F8A1-4272-AF59-5228A2798157}" dt="2025-09-09T18:28:15.616" v="2017"/>
          <ac:picMkLst>
            <pc:docMk/>
            <pc:sldMk cId="1886919135" sldId="304"/>
            <ac:picMk id="29" creationId="{F0E3F088-B191-C66E-910F-2F673DD65762}"/>
          </ac:picMkLst>
        </pc:picChg>
        <pc:picChg chg="del">
          <ac:chgData name="Renato Chaves" userId="4b47b49f-1dce-43b7-9d67-a88be514750d" providerId="ADAL" clId="{FD89E8E3-F8A1-4272-AF59-5228A2798157}" dt="2025-09-09T18:27:41.942" v="1995" actId="478"/>
          <ac:picMkLst>
            <pc:docMk/>
            <pc:sldMk cId="1886919135" sldId="304"/>
            <ac:picMk id="192" creationId="{96EB36B6-58F6-790A-3DD6-3888D33EE378}"/>
          </ac:picMkLst>
        </pc:picChg>
        <pc:picChg chg="del">
          <ac:chgData name="Renato Chaves" userId="4b47b49f-1dce-43b7-9d67-a88be514750d" providerId="ADAL" clId="{FD89E8E3-F8A1-4272-AF59-5228A2798157}" dt="2025-09-09T18:27:47.113" v="1998" actId="478"/>
          <ac:picMkLst>
            <pc:docMk/>
            <pc:sldMk cId="1886919135" sldId="304"/>
            <ac:picMk id="194" creationId="{2CB4AE73-1207-533C-1D7D-8DB2D1CC5D84}"/>
          </ac:picMkLst>
        </pc:picChg>
        <pc:picChg chg="del">
          <ac:chgData name="Renato Chaves" userId="4b47b49f-1dce-43b7-9d67-a88be514750d" providerId="ADAL" clId="{FD89E8E3-F8A1-4272-AF59-5228A2798157}" dt="2025-09-09T18:27:47.842" v="1999" actId="478"/>
          <ac:picMkLst>
            <pc:docMk/>
            <pc:sldMk cId="1886919135" sldId="304"/>
            <ac:picMk id="196" creationId="{B7BDB0C7-825B-577B-1BC2-B6D463975A1C}"/>
          </ac:picMkLst>
        </pc:picChg>
      </pc:sldChg>
      <pc:sldChg chg="addSp delSp modSp add mod">
        <pc:chgData name="Renato Chaves" userId="4b47b49f-1dce-43b7-9d67-a88be514750d" providerId="ADAL" clId="{FD89E8E3-F8A1-4272-AF59-5228A2798157}" dt="2025-09-09T18:29:43.311" v="2066" actId="20577"/>
        <pc:sldMkLst>
          <pc:docMk/>
          <pc:sldMk cId="4197488198" sldId="305"/>
        </pc:sldMkLst>
        <pc:spChg chg="add mod">
          <ac:chgData name="Renato Chaves" userId="4b47b49f-1dce-43b7-9d67-a88be514750d" providerId="ADAL" clId="{FD89E8E3-F8A1-4272-AF59-5228A2798157}" dt="2025-09-09T18:29:26.705" v="2049"/>
          <ac:spMkLst>
            <pc:docMk/>
            <pc:sldMk cId="4197488198" sldId="305"/>
            <ac:spMk id="3" creationId="{E6F5B8D5-6067-03CC-C606-D920BCE4DCA0}"/>
          </ac:spMkLst>
        </pc:spChg>
        <pc:spChg chg="add del mod">
          <ac:chgData name="Renato Chaves" userId="4b47b49f-1dce-43b7-9d67-a88be514750d" providerId="ADAL" clId="{FD89E8E3-F8A1-4272-AF59-5228A2798157}" dt="2025-09-09T18:29:39.859" v="2053" actId="478"/>
          <ac:spMkLst>
            <pc:docMk/>
            <pc:sldMk cId="4197488198" sldId="305"/>
            <ac:spMk id="6" creationId="{7E18F178-1142-A0D3-1780-4950119CE316}"/>
          </ac:spMkLst>
        </pc:spChg>
        <pc:spChg chg="add mod ord">
          <ac:chgData name="Renato Chaves" userId="4b47b49f-1dce-43b7-9d67-a88be514750d" providerId="ADAL" clId="{FD89E8E3-F8A1-4272-AF59-5228A2798157}" dt="2025-09-09T18:29:43.311" v="2066" actId="20577"/>
          <ac:spMkLst>
            <pc:docMk/>
            <pc:sldMk cId="4197488198" sldId="305"/>
            <ac:spMk id="7" creationId="{F918474D-229F-3724-C537-B1F012A8CB0F}"/>
          </ac:spMkLst>
        </pc:spChg>
        <pc:spChg chg="del">
          <ac:chgData name="Renato Chaves" userId="4b47b49f-1dce-43b7-9d67-a88be514750d" providerId="ADAL" clId="{FD89E8E3-F8A1-4272-AF59-5228A2798157}" dt="2025-09-09T18:29:28.231" v="2050" actId="478"/>
          <ac:spMkLst>
            <pc:docMk/>
            <pc:sldMk cId="4197488198" sldId="305"/>
            <ac:spMk id="8" creationId="{B6672FD7-446B-32B6-CE24-3DFDF8BE19E1}"/>
          </ac:spMkLst>
        </pc:spChg>
        <pc:picChg chg="add mod">
          <ac:chgData name="Renato Chaves" userId="4b47b49f-1dce-43b7-9d67-a88be514750d" providerId="ADAL" clId="{FD89E8E3-F8A1-4272-AF59-5228A2798157}" dt="2025-09-09T18:28:24.041" v="2021" actId="1076"/>
          <ac:picMkLst>
            <pc:docMk/>
            <pc:sldMk cId="4197488198" sldId="305"/>
            <ac:picMk id="2" creationId="{99F32BA9-9B39-772E-6BD2-FC3A3638D92D}"/>
          </ac:picMkLst>
        </pc:picChg>
        <pc:picChg chg="del">
          <ac:chgData name="Renato Chaves" userId="4b47b49f-1dce-43b7-9d67-a88be514750d" providerId="ADAL" clId="{FD89E8E3-F8A1-4272-AF59-5228A2798157}" dt="2025-09-09T18:28:20.444" v="2019" actId="478"/>
          <ac:picMkLst>
            <pc:docMk/>
            <pc:sldMk cId="4197488198" sldId="305"/>
            <ac:picMk id="28" creationId="{B52FA4E0-FB6E-E759-A7B2-4AB3C2B9F308}"/>
          </ac:picMkLst>
        </pc:picChg>
      </pc:sldChg>
      <pc:sldChg chg="addSp delSp modSp add mod">
        <pc:chgData name="Renato Chaves" userId="4b47b49f-1dce-43b7-9d67-a88be514750d" providerId="ADAL" clId="{FD89E8E3-F8A1-4272-AF59-5228A2798157}" dt="2025-09-09T19:32:36.573" v="5282" actId="12"/>
        <pc:sldMkLst>
          <pc:docMk/>
          <pc:sldMk cId="3317838455" sldId="306"/>
        </pc:sldMkLst>
        <pc:spChg chg="mod">
          <ac:chgData name="Renato Chaves" userId="4b47b49f-1dce-43b7-9d67-a88be514750d" providerId="ADAL" clId="{FD89E8E3-F8A1-4272-AF59-5228A2798157}" dt="2025-09-09T19:32:36.573" v="5282" actId="12"/>
          <ac:spMkLst>
            <pc:docMk/>
            <pc:sldMk cId="3317838455" sldId="306"/>
            <ac:spMk id="3" creationId="{8887A832-EAE6-60CE-6B58-9B89FF7F8A6F}"/>
          </ac:spMkLst>
        </pc:spChg>
        <pc:spChg chg="add del">
          <ac:chgData name="Renato Chaves" userId="4b47b49f-1dce-43b7-9d67-a88be514750d" providerId="ADAL" clId="{FD89E8E3-F8A1-4272-AF59-5228A2798157}" dt="2025-09-09T19:15:46.650" v="4410" actId="22"/>
          <ac:spMkLst>
            <pc:docMk/>
            <pc:sldMk cId="3317838455" sldId="306"/>
            <ac:spMk id="8" creationId="{0F5367E9-583C-349F-78C5-8B8F199BFDFD}"/>
          </ac:spMkLst>
        </pc:spChg>
        <pc:spChg chg="mod">
          <ac:chgData name="Renato Chaves" userId="4b47b49f-1dce-43b7-9d67-a88be514750d" providerId="ADAL" clId="{FD89E8E3-F8A1-4272-AF59-5228A2798157}" dt="2025-09-09T19:21:01.492" v="4556" actId="113"/>
          <ac:spMkLst>
            <pc:docMk/>
            <pc:sldMk cId="3317838455" sldId="306"/>
            <ac:spMk id="10" creationId="{DB55AF58-8B0B-6E4D-EB5C-EAFADF83B7D4}"/>
          </ac:spMkLst>
        </pc:spChg>
        <pc:picChg chg="add del mod">
          <ac:chgData name="Renato Chaves" userId="4b47b49f-1dce-43b7-9d67-a88be514750d" providerId="ADAL" clId="{FD89E8E3-F8A1-4272-AF59-5228A2798157}" dt="2025-09-09T19:05:54.603" v="3871" actId="478"/>
          <ac:picMkLst>
            <pc:docMk/>
            <pc:sldMk cId="3317838455" sldId="306"/>
            <ac:picMk id="4" creationId="{FC062EA1-7838-8726-02E6-AD96B4BB04B9}"/>
          </ac:picMkLst>
        </pc:picChg>
        <pc:picChg chg="del">
          <ac:chgData name="Renato Chaves" userId="4b47b49f-1dce-43b7-9d67-a88be514750d" providerId="ADAL" clId="{FD89E8E3-F8A1-4272-AF59-5228A2798157}" dt="2025-09-09T19:05:54.967" v="3872" actId="478"/>
          <ac:picMkLst>
            <pc:docMk/>
            <pc:sldMk cId="3317838455" sldId="306"/>
            <ac:picMk id="7" creationId="{65D5554C-2EDD-B372-68DB-C4E864232478}"/>
          </ac:picMkLst>
        </pc:picChg>
      </pc:sldChg>
      <pc:sldChg chg="addSp delSp modSp add mod ord">
        <pc:chgData name="Renato Chaves" userId="4b47b49f-1dce-43b7-9d67-a88be514750d" providerId="ADAL" clId="{FD89E8E3-F8A1-4272-AF59-5228A2798157}" dt="2025-09-09T19:12:10.730" v="4159" actId="404"/>
        <pc:sldMkLst>
          <pc:docMk/>
          <pc:sldMk cId="721126947" sldId="307"/>
        </pc:sldMkLst>
        <pc:spChg chg="mod">
          <ac:chgData name="Renato Chaves" userId="4b47b49f-1dce-43b7-9d67-a88be514750d" providerId="ADAL" clId="{FD89E8E3-F8A1-4272-AF59-5228A2798157}" dt="2025-09-09T19:12:10.730" v="4159" actId="404"/>
          <ac:spMkLst>
            <pc:docMk/>
            <pc:sldMk cId="721126947" sldId="307"/>
            <ac:spMk id="7" creationId="{54081BBD-C114-5EFA-149D-4FF495A9B824}"/>
          </ac:spMkLst>
        </pc:spChg>
        <pc:picChg chg="del">
          <ac:chgData name="Renato Chaves" userId="4b47b49f-1dce-43b7-9d67-a88be514750d" providerId="ADAL" clId="{FD89E8E3-F8A1-4272-AF59-5228A2798157}" dt="2025-09-09T19:05:30.524" v="3822" actId="478"/>
          <ac:picMkLst>
            <pc:docMk/>
            <pc:sldMk cId="721126947" sldId="307"/>
            <ac:picMk id="2" creationId="{E21806E8-1FEC-537B-F420-085D8BB72D03}"/>
          </ac:picMkLst>
        </pc:picChg>
        <pc:picChg chg="add mod">
          <ac:chgData name="Renato Chaves" userId="4b47b49f-1dce-43b7-9d67-a88be514750d" providerId="ADAL" clId="{FD89E8E3-F8A1-4272-AF59-5228A2798157}" dt="2025-09-09T19:06:29.441" v="3880" actId="14100"/>
          <ac:picMkLst>
            <pc:docMk/>
            <pc:sldMk cId="721126947" sldId="307"/>
            <ac:picMk id="3" creationId="{9B6C3AF6-95B0-77E0-B5C2-259092B5989B}"/>
          </ac:picMkLst>
        </pc:picChg>
      </pc:sldChg>
      <pc:sldChg chg="modSp add del mod">
        <pc:chgData name="Renato Chaves" userId="4b47b49f-1dce-43b7-9d67-a88be514750d" providerId="ADAL" clId="{FD89E8E3-F8A1-4272-AF59-5228A2798157}" dt="2025-09-09T19:23:18.081" v="4643" actId="47"/>
        <pc:sldMkLst>
          <pc:docMk/>
          <pc:sldMk cId="1948279498" sldId="308"/>
        </pc:sldMkLst>
        <pc:spChg chg="mod">
          <ac:chgData name="Renato Chaves" userId="4b47b49f-1dce-43b7-9d67-a88be514750d" providerId="ADAL" clId="{FD89E8E3-F8A1-4272-AF59-5228A2798157}" dt="2025-09-09T19:15:58.426" v="4448" actId="20577"/>
          <ac:spMkLst>
            <pc:docMk/>
            <pc:sldMk cId="1948279498" sldId="308"/>
            <ac:spMk id="10" creationId="{C430C054-F622-274B-E49C-D2D4B67B6F29}"/>
          </ac:spMkLst>
        </pc:spChg>
      </pc:sldChg>
      <pc:sldChg chg="addSp delSp modSp add del mod">
        <pc:chgData name="Renato Chaves" userId="4b47b49f-1dce-43b7-9d67-a88be514750d" providerId="ADAL" clId="{FD89E8E3-F8A1-4272-AF59-5228A2798157}" dt="2025-09-09T19:23:15.410" v="4642" actId="47"/>
        <pc:sldMkLst>
          <pc:docMk/>
          <pc:sldMk cId="3306133678" sldId="309"/>
        </pc:sldMkLst>
        <pc:spChg chg="mod">
          <ac:chgData name="Renato Chaves" userId="4b47b49f-1dce-43b7-9d67-a88be514750d" providerId="ADAL" clId="{FD89E8E3-F8A1-4272-AF59-5228A2798157}" dt="2025-09-09T19:16:43.026" v="4466" actId="20577"/>
          <ac:spMkLst>
            <pc:docMk/>
            <pc:sldMk cId="3306133678" sldId="309"/>
            <ac:spMk id="46" creationId="{C13D3D7D-B1DB-0A67-B3D3-C1E311E4E458}"/>
          </ac:spMkLst>
        </pc:spChg>
        <pc:picChg chg="add del mod">
          <ac:chgData name="Renato Chaves" userId="4b47b49f-1dce-43b7-9d67-a88be514750d" providerId="ADAL" clId="{FD89E8E3-F8A1-4272-AF59-5228A2798157}" dt="2025-09-09T19:17:16.283" v="4476" actId="478"/>
          <ac:picMkLst>
            <pc:docMk/>
            <pc:sldMk cId="3306133678" sldId="309"/>
            <ac:picMk id="3" creationId="{35B27EBD-96AF-1F67-1050-B9F2A85D6CBF}"/>
          </ac:picMkLst>
        </pc:picChg>
        <pc:picChg chg="add mod">
          <ac:chgData name="Renato Chaves" userId="4b47b49f-1dce-43b7-9d67-a88be514750d" providerId="ADAL" clId="{FD89E8E3-F8A1-4272-AF59-5228A2798157}" dt="2025-09-09T19:19:28.603" v="4484" actId="1076"/>
          <ac:picMkLst>
            <pc:docMk/>
            <pc:sldMk cId="3306133678" sldId="309"/>
            <ac:picMk id="4" creationId="{F6B6FEC2-293D-1EC3-7E29-284577DFCB62}"/>
          </ac:picMkLst>
        </pc:picChg>
      </pc:sldChg>
      <pc:sldChg chg="addSp delSp modSp add mod">
        <pc:chgData name="Renato Chaves" userId="4b47b49f-1dce-43b7-9d67-a88be514750d" providerId="ADAL" clId="{FD89E8E3-F8A1-4272-AF59-5228A2798157}" dt="2025-09-09T19:31:47.822" v="5281" actId="1076"/>
        <pc:sldMkLst>
          <pc:docMk/>
          <pc:sldMk cId="1611797466" sldId="310"/>
        </pc:sldMkLst>
        <pc:spChg chg="add mod">
          <ac:chgData name="Renato Chaves" userId="4b47b49f-1dce-43b7-9d67-a88be514750d" providerId="ADAL" clId="{FD89E8E3-F8A1-4272-AF59-5228A2798157}" dt="2025-09-09T19:30:42.229" v="5194" actId="20577"/>
          <ac:spMkLst>
            <pc:docMk/>
            <pc:sldMk cId="1611797466" sldId="310"/>
            <ac:spMk id="6" creationId="{653198B9-6E38-F6B7-FD73-25882523C9ED}"/>
          </ac:spMkLst>
        </pc:spChg>
        <pc:spChg chg="mod">
          <ac:chgData name="Renato Chaves" userId="4b47b49f-1dce-43b7-9d67-a88be514750d" providerId="ADAL" clId="{FD89E8E3-F8A1-4272-AF59-5228A2798157}" dt="2025-09-09T19:21:51.444" v="4573" actId="108"/>
          <ac:spMkLst>
            <pc:docMk/>
            <pc:sldMk cId="1611797466" sldId="310"/>
            <ac:spMk id="7" creationId="{BEECFC75-AA48-4AF6-D93A-D0A4A7A3DC1A}"/>
          </ac:spMkLst>
        </pc:spChg>
        <pc:picChg chg="del">
          <ac:chgData name="Renato Chaves" userId="4b47b49f-1dce-43b7-9d67-a88be514750d" providerId="ADAL" clId="{FD89E8E3-F8A1-4272-AF59-5228A2798157}" dt="2025-09-09T19:20:19.791" v="4538" actId="478"/>
          <ac:picMkLst>
            <pc:docMk/>
            <pc:sldMk cId="1611797466" sldId="310"/>
            <ac:picMk id="3" creationId="{2CE9CCBA-999E-B687-682B-3EAADDFC18B0}"/>
          </ac:picMkLst>
        </pc:picChg>
        <pc:picChg chg="add mod">
          <ac:chgData name="Renato Chaves" userId="4b47b49f-1dce-43b7-9d67-a88be514750d" providerId="ADAL" clId="{FD89E8E3-F8A1-4272-AF59-5228A2798157}" dt="2025-09-09T19:31:47.822" v="5281" actId="1076"/>
          <ac:picMkLst>
            <pc:docMk/>
            <pc:sldMk cId="1611797466" sldId="310"/>
            <ac:picMk id="4" creationId="{1C689850-C093-1830-FFF1-32AAA2BB732F}"/>
          </ac:picMkLst>
        </pc:picChg>
        <pc:picChg chg="add mod">
          <ac:chgData name="Renato Chaves" userId="4b47b49f-1dce-43b7-9d67-a88be514750d" providerId="ADAL" clId="{FD89E8E3-F8A1-4272-AF59-5228A2798157}" dt="2025-09-09T19:30:49.192" v="5196" actId="1076"/>
          <ac:picMkLst>
            <pc:docMk/>
            <pc:sldMk cId="1611797466" sldId="310"/>
            <ac:picMk id="9" creationId="{77A49AE0-163E-C3F8-86C0-94C85A7B8E05}"/>
          </ac:picMkLst>
        </pc:picChg>
      </pc:sldChg>
      <pc:sldMasterChg chg="modSldLayout">
        <pc:chgData name="Renato Chaves" userId="4b47b49f-1dce-43b7-9d67-a88be514750d" providerId="ADAL" clId="{FD89E8E3-F8A1-4272-AF59-5228A2798157}" dt="2025-09-09T19:12:01.849" v="4154" actId="1076"/>
        <pc:sldMasterMkLst>
          <pc:docMk/>
          <pc:sldMasterMk cId="2020574204" sldId="2147483648"/>
        </pc:sldMasterMkLst>
        <pc:sldLayoutChg chg="modSp mod">
          <pc:chgData name="Renato Chaves" userId="4b47b49f-1dce-43b7-9d67-a88be514750d" providerId="ADAL" clId="{FD89E8E3-F8A1-4272-AF59-5228A2798157}" dt="2025-09-09T19:12:01.849" v="4154" actId="1076"/>
          <pc:sldLayoutMkLst>
            <pc:docMk/>
            <pc:sldMasterMk cId="2020574204" sldId="2147483648"/>
            <pc:sldLayoutMk cId="2662113756" sldId="2147483663"/>
          </pc:sldLayoutMkLst>
          <pc:spChg chg="mod">
            <ac:chgData name="Renato Chaves" userId="4b47b49f-1dce-43b7-9d67-a88be514750d" providerId="ADAL" clId="{FD89E8E3-F8A1-4272-AF59-5228A2798157}" dt="2025-09-09T19:12:01.849" v="4154" actId="1076"/>
            <ac:spMkLst>
              <pc:docMk/>
              <pc:sldMasterMk cId="2020574204" sldId="2147483648"/>
              <pc:sldLayoutMk cId="2662113756" sldId="2147483663"/>
              <ac:spMk id="15" creationId="{F946AB17-3782-8412-C51A-DE10A063745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0D6B63C-FF3D-4637-AAF1-CC35D74517EE}" type="datetime1">
              <a:rPr lang="pt-BR" smtClean="0"/>
              <a:t>09/09/2025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BB8DC1D1-B6C2-C644-8BF1-C34DBFFE1C78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abeçalho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pt-BR"/>
          </a:p>
        </p:txBody>
      </p:sp>
      <p:sp>
        <p:nvSpPr>
          <p:cNvPr id="9" name="Espaço Reservado para Imagem do Slide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pt-BR"/>
          </a:p>
        </p:txBody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48EAB26C-AF17-4A53-AAE9-36C0CDE0DFF4}" type="datetime1">
              <a:rPr lang="pt-BR" smtClean="0"/>
              <a:t>09/09/2025</a:t>
            </a:fld>
            <a:endParaRPr lang="pt-BR"/>
          </a:p>
        </p:txBody>
      </p:sp>
      <p:sp>
        <p:nvSpPr>
          <p:cNvPr id="12" name="Espaço Reservado para Notas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1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666A2-8FBF-EACC-0E13-60CA594E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C418E34-BC1F-EE6E-BDD9-D1F19C32B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3DE74FE1-23BD-983C-357F-9C34569F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8A9AE7-FEED-57DC-44ED-A1F172D94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10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55003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C786D-D2D6-C73E-9062-F8F2AA39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992FE071-B077-5DB7-62B9-D81FB3B2D3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87E32B3A-B223-5B57-F346-200409DF4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234092B-A9C6-EB8F-F69F-61C9DED50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smtClean="0"/>
              <a:t>11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597549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11788-864C-C219-A82A-C2FE65770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6CE691F-3412-C7E6-DAA4-39C7C97C7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FEB8C88D-C0E6-74EC-E532-FFF5566D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B7F52AA-0EC1-24CF-4B5C-FD7A50961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12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6913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6694E-F9B2-DA6C-E3F8-E009BBA18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0FBB4CB-4FF8-E270-22C1-C5C076CD7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7F14500-6C85-424C-416A-E77CA6C28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4AA2EA9-309F-284A-F5C8-729D22098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smtClean="0"/>
              <a:t>13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45561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14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2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3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4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799336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5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889056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565C7-F825-B319-01CC-1B2C6DFD8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39FDB4CE-53DB-963A-AE9A-C28464BDA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D78D8DAA-B0F7-5B1A-EBA9-B47F4E24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8999AC7-4311-6886-0C28-EE937A92D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6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33385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A684-7B3D-020F-E29B-8061FF38A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C65BA6E-74D5-3DD3-52C2-C6917C1493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ECF30049-750A-CC61-5421-7863A6D6E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D6EAF6E-4BAC-073F-7213-97BE6B648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noProof="0" smtClean="0"/>
              <a:t>7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81314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2DE26-F9EA-6328-B605-F3F402996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8CB02709-3B22-E84A-67B7-3F308750B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5838EA10-B1CB-5AF9-29F9-3A2073866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0B92AF4-8CDF-F745-DD8D-50B622CA6F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smtClean="0"/>
              <a:t>8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445822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A6D0-267F-CD59-9CAB-EB68ECEE3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B582B4A5-DEA4-2CF4-5616-4BB9A0AF1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D15AB87B-9679-6734-DA64-2924BB697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9D913A-31C2-6BEF-CB31-7CD9153D1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fld id="{017105BD-6D6F-49DB-9DE4-D4A6452D7E5F}" type="slidenum">
              <a:rPr lang="pt-BR" altLang="zh-CN" smtClean="0"/>
              <a:t>9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1679599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o Título com Imagem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en-US" noProof="0"/>
              <a:t>Click to edit Master title style</a:t>
            </a:r>
            <a:endParaRPr lang="pt-BR" noProof="0"/>
          </a:p>
        </p:txBody>
      </p:sp>
      <p:cxnSp>
        <p:nvCxnSpPr>
          <p:cNvPr id="24" name="Conector Reto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pt-BR" sz="1800" b="0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/>
              <a:t>Clique para editar o estilo de título Mestre </a:t>
            </a:r>
          </a:p>
        </p:txBody>
      </p:sp>
      <p:sp>
        <p:nvSpPr>
          <p:cNvPr id="47" name="Espaço Reservado para Conteúdo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imageme≈≈</a:t>
            </a:r>
          </a:p>
        </p:txBody>
      </p:sp>
      <p:sp>
        <p:nvSpPr>
          <p:cNvPr id="9" name="Forma livre: Forma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: Forma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5" name="Forma livre: Forma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Forma livre: Forma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Forma livre: Forma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3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2" name="Espaço Reservado para Conteúdo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33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4" name="Espaço Reservado para Conteúdo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35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6" name="Espaço Reservado para Conteúdo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37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8" name="Espaço Reservado para Conteúdo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39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40" name="Espaço Reservado para Conteúdo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41" name="Espaço Reservado para Conteúdo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2" name="Espaço Reservado para Conteúdo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3" name="Espaço Reservado para Conteúdo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4" name="Espaço Reservado para Conteúdo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5" name="Espaço Reservado para Conteúdo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25" name="Espaço Reservado para Título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Conteúdo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 dirty="0"/>
              <a:t>Clique para editar o texto Mestre </a:t>
            </a:r>
          </a:p>
        </p:txBody>
      </p:sp>
      <p:sp>
        <p:nvSpPr>
          <p:cNvPr id="30" name="Espaço Reservado para Conteúdo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 dirty="0"/>
              <a:t>Clique para editar o texto Mestre </a:t>
            </a:r>
          </a:p>
        </p:txBody>
      </p:sp>
      <p:sp>
        <p:nvSpPr>
          <p:cNvPr id="31" name="Espaço Reservado para Conteúdo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 dirty="0"/>
              <a:t>Clique para editar o texto Mestre </a:t>
            </a:r>
          </a:p>
        </p:txBody>
      </p:sp>
      <p:sp>
        <p:nvSpPr>
          <p:cNvPr id="33" name="Espaço Reservado para Conteúdo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 dirty="0"/>
              <a:t>Clique para editar o texto Mestre </a:t>
            </a:r>
          </a:p>
        </p:txBody>
      </p:sp>
      <p:sp>
        <p:nvSpPr>
          <p:cNvPr id="37" name="Espaço Reservado para Conteúdo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noProof="0" dirty="0"/>
              <a:t>Clique para editar o texto Mestre </a:t>
            </a:r>
          </a:p>
        </p:txBody>
      </p:sp>
      <p:sp>
        <p:nvSpPr>
          <p:cNvPr id="27" name="Espaço Reservado para Conteúdo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editar o estilo de título Mestre</a:t>
            </a:r>
            <a:endParaRPr lang="pt-BR" altLang="en-US" noProof="0" dirty="0"/>
          </a:p>
        </p:txBody>
      </p:sp>
      <p:sp>
        <p:nvSpPr>
          <p:cNvPr id="24" name="Espaço Reservado para Título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25" name="Espaço Reservado para Conteúdo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editar o estilo de título Mestre</a:t>
            </a:r>
            <a:endParaRPr lang="pt-BR" altLang="en-US" noProof="0" dirty="0"/>
          </a:p>
        </p:txBody>
      </p:sp>
      <p:sp>
        <p:nvSpPr>
          <p:cNvPr id="26" name="Espaço Reservado para Conteúdo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editar o estilo de título Mestre</a:t>
            </a:r>
            <a:endParaRPr lang="pt-BR" altLang="en-US" noProof="0" dirty="0"/>
          </a:p>
        </p:txBody>
      </p:sp>
      <p:sp>
        <p:nvSpPr>
          <p:cNvPr id="28" name="Espaço Reservado para Conteúdo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editar o estilo de título Mestre</a:t>
            </a:r>
            <a:endParaRPr lang="pt-BR" altLang="en-US" noProof="0" dirty="0"/>
          </a:p>
        </p:txBody>
      </p:sp>
      <p:sp>
        <p:nvSpPr>
          <p:cNvPr id="29" name="Espaço Reservado para Conteúdo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editar o estilo de título Mestre</a:t>
            </a:r>
            <a:endParaRPr lang="pt-BR" altLang="en-US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noProof="0" smtClean="0"/>
              <a:pPr rtl="0"/>
              <a:t>‹#›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a livre: Forma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7" name="Forma livre: Forma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8" name="Forma livre: Forma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9" name="Forma livre: Forma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0" name="Forma livre: Forma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1" name="Forma livre: Forma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2" name="Forma livre: Forma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Forma livre: Forma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4" name="Forma livre: Forma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5" name="Forma livre: Forma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6" name="Forma livre: Forma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7" name="Forma livre: Forma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8" name="Forma livre: Forma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9" name="Forma livre: Forma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0" name="Forma livre: Forma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1" name="Forma livre: Forma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2" name="Forma livre: Forma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3" name="Forma livre: Forma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4" name="Forma livre: Forma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5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86" name="Espaço Reservado para Conteúdo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87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88" name="Espaço Reservado para Conteúdo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pt-B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89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90" name="Espaço Reservado para Conteúdo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9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92" name="Espaço Reservado para Conteúdo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93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94" name="Espaço Reservado para Conteúdo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pt-B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8" name="Forma livre: Forma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5" name="Forma Liv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1" name="Subtítulo 47" descr="Clique no ícone para adicionar uma imagem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3" name="Espaço Reservado para Conteúdo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37" name="Espaço Reservado para Imagem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8" name="Subtítulo 47" descr="Clique no ícone para adicionar uma imagem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0" name="Espaço Reservado para Conteúdo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 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3980756"/>
            <a:ext cx="2056184" cy="2865787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6" name="Forma Livre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2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3" name="Espaço Reservado para Conteúdo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24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6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0" name="Espaço Reservado para Conteúdo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28" name="Espaço Reservado para Conteúdo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27" name="Forma livre: Forma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8" name="Espaço Reservado para Imagem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Espaço Reservado para Imagem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18" name="Espaço Reservado para Conteúdo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19" name="Forma livre: Forma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0" name="Forma livre: Forma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v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9" name="Hexágono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0" name="Hexágono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1" name="Hexágono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2" name="Hexágono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4" name="Forma Liv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4" name="Hexágono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5" name="Hexágono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3" name="Forma Liv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8" name="Hexágono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46" name="Forma Liv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28" name="Espaço Reservado para Conteúdo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29" name="Espaço Reservado para Conteúdo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30" name="Espaço Reservado para Conteúdo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31" name="Espaço Reservado para Conteúdo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2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0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 dirty="0"/>
              <a:t>Clique para editar o estilo de título Mestre </a:t>
            </a: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40" name="Forma Liv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7" name="Forma livre: Forma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1800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1800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1800" dirty="0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1800" dirty="0"/>
          </a:p>
        </p:txBody>
      </p:sp>
      <p:sp>
        <p:nvSpPr>
          <p:cNvPr id="24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6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pt-B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do Título mestre </a:t>
            </a:r>
          </a:p>
        </p:txBody>
      </p:sp>
      <p:sp>
        <p:nvSpPr>
          <p:cNvPr id="33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pt-B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4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pt-B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35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pt-B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6" name="Forma livre: Forma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9" name="Forma Liv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8" name="Forma Livre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0" name="Forma Livre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pt-BR" sz="15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pt-BR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ítulo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1" name="Texto 47" descr="Clique no ícone para adicionar uma imagem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pt-BR" sz="1800" b="1" cap="all" baseline="0">
                <a:solidFill>
                  <a:schemeClr val="accent6"/>
                </a:solidFill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1" name="Espaço Reservado para Conteúdo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editar o estilo do texto mestre</a:t>
            </a:r>
            <a:endParaRPr lang="pt-BR" alt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ítulo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0" name="Espaço Reservado para a Tabela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editar o estilo do texto mestre</a:t>
            </a:r>
            <a:endParaRPr lang="pt-BR" altLang="en-US"/>
          </a:p>
        </p:txBody>
      </p:sp>
      <p:sp>
        <p:nvSpPr>
          <p:cNvPr id="9" name="Forma livre: Forma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2" name="Forma Livre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13" name="Forma livre: Forma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pt-BR" sz="2700">
                <a:latin typeface="+mn-lt"/>
              </a:defRPr>
            </a:lvl1pPr>
          </a:lstStyle>
          <a:p>
            <a:pPr rtl="0"/>
            <a:r>
              <a:rPr lang="pt-BR"/>
              <a:t>Clique para editar o Estilo do texto</a:t>
            </a:r>
          </a:p>
        </p:txBody>
      </p:sp>
      <p:sp>
        <p:nvSpPr>
          <p:cNvPr id="11" name="subtítulo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pt-BR" sz="1500" b="0">
                <a:solidFill>
                  <a:schemeClr val="accent4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4" name="Forma livre: Forma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5" name="Forma livre: Forma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1600" dirty="0"/>
          </a:p>
        </p:txBody>
      </p:sp>
      <p:sp>
        <p:nvSpPr>
          <p:cNvPr id="6" name="Forma livre: Forma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Forma livre: Forma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noProof="0" smtClean="0"/>
              <a:pPr rtl="0"/>
              <a:t>‹#›</a:t>
            </a:fld>
            <a:endParaRPr lang="pt-BR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os d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ítulo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0" name="Espaço Reservado para Conteúdo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52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53" name="Espaço Reservado para Conteúdo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61" name="Espaço Reservado para Conteúdo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2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2" name="Espaço Reservado para Conteúdo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62" name="Espaço Reservado para Conteúdo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19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0" name="Espaço Reservado para Conteúdo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63" name="Espaço Reservado para Conteúdo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pt-B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zh-CN" dirty="0"/>
          </a:p>
        </p:txBody>
      </p:sp>
      <p:sp>
        <p:nvSpPr>
          <p:cNvPr id="25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26" name="Espaço Reservado para Conteúdo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pt-BR" sz="1400" b="0">
                <a:solidFill>
                  <a:schemeClr val="accent6"/>
                </a:solidFill>
                <a:latin typeface="+mn-lt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os da 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8" name="Espaço Reservado para Conteúdo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39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40" name="Espaço Reservado para Conteúdo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pt-BR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texto Mestre </a:t>
            </a:r>
          </a:p>
        </p:txBody>
      </p:sp>
      <p:sp>
        <p:nvSpPr>
          <p:cNvPr id="56" name="Espaço Reservado para Conteúdo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42" name="Espaço Reservado para Conteúdo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48" name="Espaço Reservado para Conteúdo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3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44" name="Espaço Reservado para Conteúdo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61" name="Espaço Reservado para Conteúdo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 dirty="0"/>
          </a:p>
        </p:txBody>
      </p:sp>
      <p:sp>
        <p:nvSpPr>
          <p:cNvPr id="45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46" name="Espaço Reservado para Conteúdo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49" name="Espaço Reservado para Conteúdo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47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50" name="Espaço Reservado para Conteúdo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62" name="Espaço Reservado para Conteúdo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51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52" name="Espaço Reservado para Conteúdo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55" name="Espaço Reservado para Conteúdo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53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58" name="Espaço Reservado para Conteúdo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63" name="Espaço Reservado para Conteúdo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pt-BR" altLang="en-US"/>
          </a:p>
        </p:txBody>
      </p:sp>
      <p:sp>
        <p:nvSpPr>
          <p:cNvPr id="59" name="Espaço Reservado para Conteúdo 47" descr="Clique no ícone para adicionar uma imagem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lvl="0" rtl="0"/>
            <a:r>
              <a:rPr lang="pt-BR"/>
              <a:t>Clique para editar o estilo de título Mestre </a:t>
            </a:r>
          </a:p>
        </p:txBody>
      </p:sp>
      <p:sp>
        <p:nvSpPr>
          <p:cNvPr id="60" name="Espaço Reservado para Conteúdo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pt-B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pt-BR" sz="1000"/>
            </a:lvl2pPr>
            <a:lvl3pPr>
              <a:defRPr lang="pt-BR" sz="900"/>
            </a:lvl3pPr>
            <a:lvl4pPr>
              <a:defRPr lang="pt-BR" sz="800"/>
            </a:lvl4pPr>
            <a:lvl5pPr>
              <a:defRPr lang="pt-B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 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pt-BR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pt-BR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pt-BR" altLang="zh-CN" smtClean="0"/>
              <a:pPr rtl="0"/>
              <a:t>‹#›</a:t>
            </a:fld>
            <a:endParaRPr lang="pt-BR" altLang="zh-CN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Título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pt-BR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37" y="1986926"/>
            <a:ext cx="5632545" cy="205744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iFood  CRM </a:t>
            </a:r>
            <a:br>
              <a:rPr lang="pt-BR" dirty="0"/>
            </a:br>
            <a:r>
              <a:rPr lang="pt-BR" dirty="0"/>
              <a:t>Data </a:t>
            </a:r>
            <a:r>
              <a:rPr lang="pt-BR" dirty="0" err="1"/>
              <a:t>Analyt</a:t>
            </a:r>
            <a:r>
              <a:rPr lang="pt-BR" dirty="0"/>
              <a:t> Case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23765"/>
            <a:ext cx="3275434" cy="80860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Autor:</a:t>
            </a:r>
          </a:p>
          <a:p>
            <a:pPr rtl="0"/>
            <a:r>
              <a:rPr lang="pt-BR" dirty="0"/>
              <a:t>Renato Rigolino Cortes Chaves</a:t>
            </a:r>
          </a:p>
        </p:txBody>
      </p:sp>
      <p:pic>
        <p:nvPicPr>
          <p:cNvPr id="30" name="Espaço reservado para imagem 29" descr="Pessoas em um escritório conversando sobre o trabalho em um notebook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orma livre: Forma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Forma livre: Forma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800" b="1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22756-687C-6D06-0B07-52F9A737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E65C0D90-CA41-6A15-FD7E-DA856C23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889796" cy="111543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Modelos Preditivos (Classificação)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65E4066-498B-3742-5990-5A371E354304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10</a:t>
            </a:fld>
            <a:endParaRPr lang="pt-BR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6A80E7-AFD5-E079-E149-0DDF93BCEB6C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995082"/>
            <a:ext cx="10889796" cy="5127812"/>
          </a:xfrm>
        </p:spPr>
        <p:txBody>
          <a:bodyPr/>
          <a:lstStyle/>
          <a:p>
            <a:r>
              <a:rPr lang="pt-BR" dirty="0"/>
              <a:t>Também utilizado etapas de </a:t>
            </a:r>
            <a:r>
              <a:rPr lang="pt-BR" b="1" dirty="0" err="1"/>
              <a:t>preprocessamento</a:t>
            </a:r>
            <a:r>
              <a:rPr lang="pt-BR" dirty="0"/>
              <a:t> para ajuste de escala / normalização / conversão de features categóricas, a fim de obter melhores resultados nos modelos de classificação;</a:t>
            </a:r>
          </a:p>
          <a:p>
            <a:r>
              <a:rPr lang="pt-BR" b="1" dirty="0"/>
              <a:t>Seleção de Features</a:t>
            </a:r>
            <a:r>
              <a:rPr lang="pt-BR" dirty="0"/>
              <a:t>: utilizado testes estatísticos de Mann-</a:t>
            </a:r>
            <a:r>
              <a:rPr lang="pt-BR" dirty="0" err="1"/>
              <a:t>Whitneyu</a:t>
            </a:r>
            <a:r>
              <a:rPr lang="pt-BR" dirty="0"/>
              <a:t> e </a:t>
            </a:r>
            <a:r>
              <a:rPr lang="pt-BR" dirty="0" err="1"/>
              <a:t>Qui</a:t>
            </a:r>
            <a:r>
              <a:rPr lang="pt-BR" dirty="0"/>
              <a:t>-Quadrado para eliminar features que não influenciavam a coluna ‘Response’ referente a campanha de marketing piloto</a:t>
            </a:r>
          </a:p>
          <a:p>
            <a:r>
              <a:rPr lang="pt-BR" b="1" dirty="0"/>
              <a:t>Modelos de classificação: </a:t>
            </a:r>
            <a:r>
              <a:rPr lang="pt-BR" dirty="0"/>
              <a:t>diversos modelos</a:t>
            </a:r>
            <a:r>
              <a:rPr lang="pt-BR" b="1" dirty="0"/>
              <a:t> </a:t>
            </a:r>
            <a:r>
              <a:rPr lang="pt-BR" dirty="0"/>
              <a:t>foram treinados e submetidos à validação cruzada para avaliar seus resultados em métricas como recall, precisão, acurácia, área de baixo da curva ROC e curva precisão-recall</a:t>
            </a:r>
          </a:p>
          <a:p>
            <a:r>
              <a:rPr lang="pt-BR" b="1" dirty="0"/>
              <a:t>Melhor modelo</a:t>
            </a:r>
            <a:r>
              <a:rPr lang="pt-BR" dirty="0"/>
              <a:t>: Baseado nos resultados do ‘</a:t>
            </a:r>
            <a:r>
              <a:rPr lang="pt-BR" i="1" dirty="0"/>
              <a:t>recall</a:t>
            </a:r>
            <a:r>
              <a:rPr lang="pt-BR" dirty="0"/>
              <a:t>’, ‘</a:t>
            </a:r>
            <a:r>
              <a:rPr lang="pt-BR" i="1" dirty="0" err="1"/>
              <a:t>average_precision</a:t>
            </a:r>
            <a:r>
              <a:rPr lang="pt-BR" dirty="0"/>
              <a:t>’ e na </a:t>
            </a:r>
            <a:r>
              <a:rPr lang="pt-BR" dirty="0" err="1"/>
              <a:t>interpretabilidade</a:t>
            </a:r>
            <a:r>
              <a:rPr lang="pt-BR" dirty="0"/>
              <a:t> do modelo, </a:t>
            </a:r>
            <a:r>
              <a:rPr lang="pt-BR" i="1" u="sng" dirty="0" err="1"/>
              <a:t>LogisticRegression</a:t>
            </a:r>
            <a:r>
              <a:rPr lang="pt-BR" dirty="0"/>
              <a:t> foi escolhido para o principal modelo do projeto.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D4895-BA9E-57F7-72AD-717B0B62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72" y="4352575"/>
            <a:ext cx="10278909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E80FC-3FD8-770B-7093-B8D17E85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7">
            <a:extLst>
              <a:ext uri="{FF2B5EF4-FFF2-40B4-BE49-F238E27FC236}">
                <a16:creationId xmlns:a16="http://schemas.microsoft.com/office/drawing/2014/main" id="{54081BBD-C114-5EFA-149D-4FF495A9B824}"/>
              </a:ext>
            </a:extLst>
          </p:cNvPr>
          <p:cNvSpPr txBox="1">
            <a:spLocks/>
          </p:cNvSpPr>
          <p:nvPr/>
        </p:nvSpPr>
        <p:spPr>
          <a:xfrm>
            <a:off x="252798" y="330586"/>
            <a:ext cx="5129649" cy="4214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200" dirty="0"/>
              <a:t>Modelo Preditivo</a:t>
            </a:r>
            <a:br>
              <a:rPr lang="pt-BR" spc="-200" dirty="0"/>
            </a:br>
            <a:r>
              <a:rPr lang="pt-BR" sz="3200" b="0" spc="-200" dirty="0">
                <a:latin typeface="Abadi (Body)"/>
              </a:rPr>
              <a:t>(</a:t>
            </a:r>
            <a:r>
              <a:rPr lang="pt-BR" sz="3200" b="0" spc="-200" dirty="0" err="1">
                <a:latin typeface="Abadi (Body)"/>
              </a:rPr>
              <a:t>Logistic</a:t>
            </a:r>
            <a:r>
              <a:rPr lang="pt-BR" sz="3200" b="0" spc="-200" dirty="0">
                <a:latin typeface="Abadi (Body)"/>
              </a:rPr>
              <a:t> </a:t>
            </a:r>
            <a:r>
              <a:rPr lang="pt-BR" sz="3200" b="0" spc="-200" dirty="0" err="1">
                <a:latin typeface="Abadi (Body)"/>
              </a:rPr>
              <a:t>Regression</a:t>
            </a:r>
            <a:r>
              <a:rPr lang="pt-BR" sz="3200" b="0" spc="-200" dirty="0">
                <a:latin typeface="Abadi (Body)"/>
              </a:rPr>
              <a:t>)</a:t>
            </a:r>
          </a:p>
          <a:p>
            <a:endParaRPr lang="pt-BR" sz="1600" b="0" spc="-200" dirty="0">
              <a:latin typeface="Abadi (Body)"/>
            </a:endParaRPr>
          </a:p>
          <a:p>
            <a:pPr marL="342900" indent="-342900">
              <a:buFontTx/>
              <a:buChar char="-"/>
            </a:pPr>
            <a:r>
              <a:rPr lang="pt-BR" sz="2000" dirty="0">
                <a:latin typeface="+mn-lt"/>
                <a:ea typeface="+mn-ea"/>
                <a:cs typeface="+mn-cs"/>
              </a:rPr>
              <a:t>Modelo foi otimizado </a:t>
            </a:r>
            <a:r>
              <a:rPr lang="pt-BR" sz="2000" b="0" dirty="0">
                <a:latin typeface="+mn-lt"/>
                <a:ea typeface="+mn-ea"/>
                <a:cs typeface="+mn-cs"/>
              </a:rPr>
              <a:t>através do </a:t>
            </a:r>
            <a:r>
              <a:rPr lang="pt-BR" sz="2000" b="0" dirty="0" err="1">
                <a:latin typeface="+mn-lt"/>
                <a:ea typeface="+mn-ea"/>
                <a:cs typeface="+mn-cs"/>
              </a:rPr>
              <a:t>GridSearch</a:t>
            </a:r>
            <a:r>
              <a:rPr lang="pt-BR" sz="2000" b="0" dirty="0">
                <a:latin typeface="+mn-lt"/>
                <a:ea typeface="+mn-ea"/>
                <a:cs typeface="+mn-cs"/>
              </a:rPr>
              <a:t> com grade de parâmetros para maximizar ‘recall’</a:t>
            </a:r>
          </a:p>
          <a:p>
            <a:pPr marL="342900" indent="-342900">
              <a:buFontTx/>
              <a:buChar char="-"/>
            </a:pPr>
            <a:r>
              <a:rPr lang="pt-BR" sz="2000" b="0" dirty="0">
                <a:latin typeface="+mn-lt"/>
                <a:ea typeface="+mn-ea"/>
                <a:cs typeface="+mn-cs"/>
              </a:rPr>
              <a:t>Foi </a:t>
            </a:r>
            <a:r>
              <a:rPr lang="pt-BR" sz="2000" u="sng" dirty="0" err="1">
                <a:latin typeface="+mn-lt"/>
                <a:ea typeface="+mn-ea"/>
                <a:cs typeface="+mn-cs"/>
              </a:rPr>
              <a:t>analizado</a:t>
            </a:r>
            <a:r>
              <a:rPr lang="pt-BR" sz="2000" u="sng" dirty="0">
                <a:latin typeface="+mn-lt"/>
                <a:ea typeface="+mn-ea"/>
                <a:cs typeface="+mn-cs"/>
              </a:rPr>
              <a:t> os coeficientes </a:t>
            </a:r>
            <a:r>
              <a:rPr lang="pt-BR" sz="2000" b="0" dirty="0">
                <a:latin typeface="+mn-lt"/>
                <a:ea typeface="+mn-ea"/>
                <a:cs typeface="+mn-cs"/>
              </a:rPr>
              <a:t>deste melhor modelo para entender </a:t>
            </a:r>
            <a:r>
              <a:rPr lang="pt-BR" sz="2000" u="sng" dirty="0">
                <a:latin typeface="+mn-lt"/>
                <a:ea typeface="+mn-ea"/>
                <a:cs typeface="+mn-cs"/>
              </a:rPr>
              <a:t>quais features tem maior influencia</a:t>
            </a:r>
            <a:r>
              <a:rPr lang="pt-BR" sz="2000" b="0" dirty="0">
                <a:latin typeface="+mn-lt"/>
                <a:ea typeface="+mn-ea"/>
                <a:cs typeface="+mn-cs"/>
              </a:rPr>
              <a:t> (positiva e negativa) na variável alvo ‘Response’ referente à taxa de resposta das campanhas de marketing</a:t>
            </a:r>
          </a:p>
          <a:p>
            <a:endParaRPr lang="pt-BR" spc="-200" dirty="0">
              <a:latin typeface="Abadi (Body)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D923B16-BDF3-4D04-9FE1-103300FECCC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11</a:t>
            </a:fld>
            <a:endParaRPr lang="pt-BR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C3AF6-95B0-77E0-B5C2-259092B5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318" y="8021"/>
            <a:ext cx="6691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2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2906A-0996-4692-77B0-7B310A9E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B55AF58-8B0B-6E4D-EB5C-EAFADF83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0"/>
            <a:ext cx="10889795" cy="111543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000" dirty="0"/>
              <a:t>Modelo Preditivo (</a:t>
            </a:r>
            <a:r>
              <a:rPr lang="pt-BR" sz="4000" dirty="0" err="1"/>
              <a:t>LogisticRegression</a:t>
            </a:r>
            <a:r>
              <a:rPr lang="pt-BR" sz="4000" dirty="0"/>
              <a:t>)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7739487-F38C-EAD8-6F85-F450C933D6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12</a:t>
            </a:fld>
            <a:endParaRPr lang="pt-BR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887A832-EAE6-60CE-6B58-9B89FF7F8A6F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272988"/>
            <a:ext cx="10889796" cy="4849906"/>
          </a:xfrm>
        </p:spPr>
        <p:txBody>
          <a:bodyPr/>
          <a:lstStyle/>
          <a:p>
            <a:pPr marL="0" indent="0">
              <a:buNone/>
            </a:pPr>
            <a:r>
              <a:rPr lang="pt-BR" sz="2400" b="1" u="sng" dirty="0"/>
              <a:t>Quais perfil de cliente que deverá ter o direcionamento de marketing?</a:t>
            </a:r>
          </a:p>
          <a:p>
            <a:pPr marL="0" indent="0">
              <a:buNone/>
            </a:pPr>
            <a:r>
              <a:rPr lang="pt-BR" dirty="0"/>
              <a:t>Baseado nos coeficientes do modelo otimizado de </a:t>
            </a:r>
            <a:r>
              <a:rPr lang="pt-BR" dirty="0" err="1"/>
              <a:t>LogisticRegression</a:t>
            </a:r>
            <a:r>
              <a:rPr lang="pt-BR" dirty="0"/>
              <a:t>, os clientes são:</a:t>
            </a:r>
          </a:p>
          <a:p>
            <a:pPr marL="0" indent="0">
              <a:buNone/>
            </a:pPr>
            <a:endParaRPr lang="pt-BR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que aceitaram campanhas de marketing anteriores (mais propensos a aceitar a próxima campanha)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antigos (cadastrados na base de dados a mais tempo - </a:t>
            </a:r>
            <a:r>
              <a:rPr lang="pt-BR" dirty="0" err="1"/>
              <a:t>DaysSinceEnrolled</a:t>
            </a:r>
            <a:r>
              <a:rPr lang="pt-BR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Preferência por clientes solteiros do que com algum parceiro.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que não estão a muitos dias sem fazer compras (</a:t>
            </a:r>
            <a:r>
              <a:rPr lang="pt-BR" dirty="0" err="1"/>
              <a:t>Recency</a:t>
            </a:r>
            <a:r>
              <a:rPr lang="pt-BR" dirty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que compram mais no site da empresa ou conforme catálogo, e não tanto na loja.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que preferem comprar mais carnes e não tanto vinhos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dirty="0"/>
              <a:t>Clientes com maiores níveis educacionais (PHD), evitar clientes com educação básica apenas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838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FEC72-A2C1-0B53-CA2C-6F860D463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7">
            <a:extLst>
              <a:ext uri="{FF2B5EF4-FFF2-40B4-BE49-F238E27FC236}">
                <a16:creationId xmlns:a16="http://schemas.microsoft.com/office/drawing/2014/main" id="{BEECFC75-AA48-4AF6-D93A-D0A4A7A3DC1A}"/>
              </a:ext>
            </a:extLst>
          </p:cNvPr>
          <p:cNvSpPr txBox="1">
            <a:spLocks/>
          </p:cNvSpPr>
          <p:nvPr/>
        </p:nvSpPr>
        <p:spPr>
          <a:xfrm>
            <a:off x="252798" y="330586"/>
            <a:ext cx="11240848" cy="4214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200" dirty="0"/>
              <a:t>Estimando o ROI </a:t>
            </a:r>
            <a:r>
              <a:rPr lang="pt-BR" sz="3600" b="0" spc="-200" dirty="0">
                <a:latin typeface="+mn-lt"/>
              </a:rPr>
              <a:t>(Retorno do Investimento)</a:t>
            </a:r>
          </a:p>
          <a:p>
            <a:endParaRPr lang="pt-BR" sz="3600" b="0" spc="-200" dirty="0">
              <a:latin typeface="+mn-lt"/>
            </a:endParaRPr>
          </a:p>
          <a:p>
            <a:endParaRPr lang="pt-BR" spc="-200" dirty="0">
              <a:latin typeface="Abadi (Body)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24A247F-1772-49E6-5D27-B475DD2977F0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13</a:t>
            </a:fld>
            <a:endParaRPr lang="pt-BR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89850-C093-1830-FFF1-32AAA2BB7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3" y="1378281"/>
            <a:ext cx="4000752" cy="2803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3198B9-6E38-F6B7-FD73-25882523C9ED}"/>
              </a:ext>
            </a:extLst>
          </p:cNvPr>
          <p:cNvSpPr txBox="1"/>
          <p:nvPr/>
        </p:nvSpPr>
        <p:spPr>
          <a:xfrm>
            <a:off x="5487293" y="1261740"/>
            <a:ext cx="6006353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Baseado na campanha piloto aplicada em 2240 clientes, que teve custo de 6.720MU e receita de 3.674MU concluímos:</a:t>
            </a: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Custo por cliente: 3037,97</a:t>
            </a:r>
          </a:p>
          <a:p>
            <a:pPr marL="742950" lvl="1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Receita por cliente: 11033,03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Aplicando os valores acima conforme o resultado da matriz de confusão ao lado, referente aos resultados do modelo preditivo obtido nesse projeto, teremos os seguintes resultados comparados à campanha piloto:</a:t>
            </a:r>
          </a:p>
          <a:p>
            <a:pPr lvl="1">
              <a:spcBef>
                <a:spcPts val="1000"/>
              </a:spcBef>
            </a:pP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A49AE0-163E-C3F8-86C0-94C85A7B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583" y="4760248"/>
            <a:ext cx="6077178" cy="121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79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Obrigado</a:t>
            </a:r>
          </a:p>
        </p:txBody>
      </p:sp>
      <p:pic>
        <p:nvPicPr>
          <p:cNvPr id="14" name="Espaço Reservado para Imagem 13" descr="Pessoas trabalhando no escritório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Espaço Reservado para Imagem 15" descr="Pessoas em um escritório conversando sobre o trabalho em um notebook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Espaço Reservado para Imagem 17" descr="Layout de esboços de design de site em papel branco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96000" y="3093990"/>
            <a:ext cx="3810000" cy="187979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Renato Rigolino Cortes Chaves</a:t>
            </a:r>
          </a:p>
          <a:p>
            <a:pPr lvl="0" rtl="0"/>
            <a:r>
              <a:rPr lang="pt-BR" dirty="0"/>
              <a:t>renato_chaves50@hotmail.com</a:t>
            </a:r>
          </a:p>
          <a:p>
            <a:pPr lvl="0" rtl="0"/>
            <a:r>
              <a:rPr lang="pt-BR" dirty="0"/>
              <a:t>(41) 98461-9455</a:t>
            </a:r>
          </a:p>
          <a:p>
            <a:pPr rtl="0"/>
            <a:endParaRPr lang="pt-BR" dirty="0"/>
          </a:p>
        </p:txBody>
      </p:sp>
      <p:pic>
        <p:nvPicPr>
          <p:cNvPr id="28" name="Espaço Reservado para Imagem 27" descr="Empresária revendo notas adesivas em uma parede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29" y="465315"/>
            <a:ext cx="5117162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 Empresa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1686735"/>
            <a:ext cx="4921086" cy="3838870"/>
          </a:xfrm>
        </p:spPr>
        <p:txBody>
          <a:bodyPr rtlCol="0"/>
          <a:lstStyle>
            <a:defPPr>
              <a:defRPr lang="pt-BR"/>
            </a:defPPr>
          </a:lstStyle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pt-BR" sz="1800" dirty="0"/>
              <a:t>Empresa consolidada no setor de varejo de alimentos, com milhares de clientes e atendendo cerca de um milhão de consumidores anualmente.</a:t>
            </a:r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pt-BR" sz="1800" dirty="0"/>
              <a:t>Opera globalmente com receitas estáveis nos últimos três anos, mas com perspectivas de crescimento de lucros desfavoráveis para o futuro próximo.</a:t>
            </a:r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pt-BR" sz="1800" dirty="0"/>
              <a:t>Vende produtos de cinco categorias principais: vinhos, carnes, frutas exóticas, peixes e doces. Os produtos podem ser classificados como </a:t>
            </a:r>
            <a:r>
              <a:rPr lang="pt-BR" sz="1800" dirty="0" err="1"/>
              <a:t>gold</a:t>
            </a:r>
            <a:r>
              <a:rPr lang="pt-BR" sz="1800" dirty="0"/>
              <a:t> ou regulares.</a:t>
            </a:r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pt-BR" sz="1800" dirty="0"/>
              <a:t>Os canais de vendas incluem: lojas físicas, catálogos e site da empresa.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iFood  CRM Data </a:t>
            </a:r>
            <a:r>
              <a:rPr lang="pt-BR" dirty="0" err="1"/>
              <a:t>Analyt</a:t>
            </a:r>
            <a:r>
              <a:rPr lang="pt-BR" dirty="0"/>
              <a:t> Case – Renato R. C. Chaves</a:t>
            </a:r>
          </a:p>
        </p:txBody>
      </p:sp>
      <p:pic>
        <p:nvPicPr>
          <p:cNvPr id="12" name="Espaço Reservado para Imagem 11" descr="Pessoas ao redor de uma mesa em seus notebook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2</a:t>
            </a:fld>
            <a:endParaRPr lang="pt-BR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4682" y="277427"/>
            <a:ext cx="6696635" cy="177549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Objetivos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24540" y="2832846"/>
            <a:ext cx="2160002" cy="11497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MAXIMIZAR LUCRO DA PRÓXIMA CAMPANHA DE MARKETING</a:t>
            </a:r>
          </a:p>
          <a:p>
            <a:pPr rtl="0"/>
            <a:endParaRPr lang="pt-BR" dirty="0"/>
          </a:p>
        </p:txBody>
      </p:sp>
      <p:pic>
        <p:nvPicPr>
          <p:cNvPr id="48" name="Espaço Reservado para Imagem 19" descr="Layout de esboços de design de site em papel branco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D5A59-6847-4CE5-D22F-1289FFBECC91}"/>
              </a:ext>
            </a:extLst>
          </p:cNvPr>
          <p:cNvSpPr txBox="1"/>
          <p:nvPr/>
        </p:nvSpPr>
        <p:spPr>
          <a:xfrm>
            <a:off x="6014337" y="1815350"/>
            <a:ext cx="6006353" cy="4334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Melhorar o desempenho das atividades de marketing, focando em campanhas mais eficazes.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O departamento de marketing busca uma abordagem mais quantitativa para a tomada de decisões.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Construir um modelo preditivo para a próxima campanha de marketing direto, com o objetivo de maximizar o lucro.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A campanha piloto teve um prejuízo de -3.046MU, com uma taxa de sucesso de 15%. 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O objetivo é reverter esse cenário na próxima campanha.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accent6"/>
                </a:solidFill>
              </a:rPr>
              <a:t>Identificar as características dos clientes mais propensos a comprar para otimizar as campanhas futuras.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  <a:endParaRPr lang="pt-BR" noProof="0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noProof="0" smtClean="0"/>
              <a:pPr rtl="0"/>
              <a:t>4</a:t>
            </a:fld>
            <a:endParaRPr lang="pt-BR" altLang="zh-CN" noProof="0" dirty="0"/>
          </a:p>
        </p:txBody>
      </p:sp>
      <p:sp>
        <p:nvSpPr>
          <p:cNvPr id="7" name="Título 4">
            <a:extLst>
              <a:ext uri="{FF2B5EF4-FFF2-40B4-BE49-F238E27FC236}">
                <a16:creationId xmlns:a16="http://schemas.microsoft.com/office/drawing/2014/main" id="{E7F8EC90-39FC-A652-CEE0-94A8881F6600}"/>
              </a:ext>
            </a:extLst>
          </p:cNvPr>
          <p:cNvSpPr txBox="1">
            <a:spLocks/>
          </p:cNvSpPr>
          <p:nvPr/>
        </p:nvSpPr>
        <p:spPr>
          <a:xfrm>
            <a:off x="5351929" y="981439"/>
            <a:ext cx="670559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700" b="1" kern="1200">
                <a:solidFill>
                  <a:schemeClr val="accent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4400" dirty="0">
                <a:latin typeface="+mj-lt"/>
              </a:rPr>
              <a:t>Entregáveis do Projeto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4204C-1E87-2D09-78D9-6D3C82278B7B}"/>
              </a:ext>
            </a:extLst>
          </p:cNvPr>
          <p:cNvSpPr txBox="1"/>
          <p:nvPr/>
        </p:nvSpPr>
        <p:spPr>
          <a:xfrm>
            <a:off x="5351929" y="2648668"/>
            <a:ext cx="6006353" cy="3118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/>
                </a:solidFill>
              </a:rPr>
              <a:t>Análise Exploratória dos Dados: Fornecer insights sobre as características dos clientes que responderam à campanha.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/>
                </a:solidFill>
              </a:rPr>
              <a:t>Segmentação de clientes: Criar e descrever uma segmentação baseada no comportamento dos clientes.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accent6"/>
                </a:solidFill>
              </a:rPr>
              <a:t>Modelo preditivo de classificação: Desenvolver um modelo que ajude a maximizar o lucro da próxima campanha de marketing.  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ítulo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10" y="106747"/>
            <a:ext cx="6772014" cy="74407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Dicionário dos Dados</a:t>
            </a:r>
          </a:p>
        </p:txBody>
      </p:sp>
      <p:pic>
        <p:nvPicPr>
          <p:cNvPr id="26" name="Espaço Reservado para Imagem 25" descr="Layout de esboços de design de site em papel branco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5</a:t>
            </a:fld>
            <a:endParaRPr lang="pt-BR" altLang="zh-C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0BBDA-B666-2675-487E-4780D3DAC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09" y="850818"/>
            <a:ext cx="6772014" cy="58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94782-6C5C-2BF6-E4E7-A15A0E3CA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CB5062-C959-C366-6D02-64536939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129" y="2596483"/>
            <a:ext cx="8309000" cy="4198764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DB0B5A61-7D69-B894-C382-0CF3DF80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515600" cy="111543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Análise Exploratória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4325147-5DB6-4274-4D8B-6E49F51E09C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6</a:t>
            </a:fld>
            <a:endParaRPr lang="pt-BR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6170E2A-04B7-0F38-F60C-9F9B0EE583A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995082"/>
            <a:ext cx="10889796" cy="5127812"/>
          </a:xfrm>
        </p:spPr>
        <p:txBody>
          <a:bodyPr/>
          <a:lstStyle/>
          <a:p>
            <a:r>
              <a:rPr lang="pt-BR" dirty="0"/>
              <a:t>Feito o processo de Feature Engineering para criar features que possam ser úteis para o modelo preditivo, eliminado dados nulos e alguns outliers </a:t>
            </a:r>
          </a:p>
          <a:p>
            <a:r>
              <a:rPr lang="pt-BR" dirty="0"/>
              <a:t>Diversas análises gráficas foram feitas para entender a base, e está no notebook específico.</a:t>
            </a:r>
          </a:p>
          <a:p>
            <a:r>
              <a:rPr lang="pt-BR" dirty="0"/>
              <a:t>Análise correlações entre todas as features, e entre as features e a variável ‘Response’</a:t>
            </a:r>
          </a:p>
        </p:txBody>
      </p:sp>
    </p:spTree>
    <p:extLst>
      <p:ext uri="{BB962C8B-B14F-4D97-AF65-F5344CB8AC3E}">
        <p14:creationId xmlns:p14="http://schemas.microsoft.com/office/powerpoint/2010/main" val="363078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E5073-98FB-5477-6D95-79C840DD6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F14B1675-0992-131E-EBEC-7510780F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0"/>
            <a:ext cx="10515600" cy="111543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Segmentação dos Clientes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1ACBA3D-D438-15BB-5829-B40ADC3774F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7</a:t>
            </a:fld>
            <a:endParaRPr lang="pt-BR" altLang="zh-CN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AA71D8CE-A7C3-0A73-E390-0E74D51DC13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587829" y="1115434"/>
            <a:ext cx="10889796" cy="5007460"/>
          </a:xfrm>
        </p:spPr>
        <p:txBody>
          <a:bodyPr/>
          <a:lstStyle/>
          <a:p>
            <a:r>
              <a:rPr lang="pt-BR" dirty="0"/>
              <a:t>Dados passaram por </a:t>
            </a:r>
            <a:r>
              <a:rPr lang="pt-BR" b="1" dirty="0" err="1"/>
              <a:t>preprocessamento</a:t>
            </a:r>
            <a:r>
              <a:rPr lang="pt-BR" dirty="0"/>
              <a:t> para ajuste de escala / normalização / conversão de features categóricas, a fim de obter melhores resultados nos modelos de segmentação;</a:t>
            </a:r>
          </a:p>
          <a:p>
            <a:r>
              <a:rPr lang="pt-BR" dirty="0"/>
              <a:t>Através do ‘</a:t>
            </a:r>
            <a:r>
              <a:rPr lang="pt-BR" b="1" dirty="0" err="1"/>
              <a:t>Silhouette</a:t>
            </a:r>
            <a:r>
              <a:rPr lang="pt-BR" b="1" dirty="0"/>
              <a:t> </a:t>
            </a:r>
            <a:r>
              <a:rPr lang="pt-BR" b="1" dirty="0" err="1"/>
              <a:t>Method</a:t>
            </a:r>
            <a:r>
              <a:rPr lang="pt-BR" dirty="0"/>
              <a:t>’ e ‘</a:t>
            </a:r>
            <a:r>
              <a:rPr lang="pt-BR" b="1" dirty="0" err="1"/>
              <a:t>Elbow</a:t>
            </a:r>
            <a:r>
              <a:rPr lang="pt-BR" b="1" dirty="0"/>
              <a:t> </a:t>
            </a:r>
            <a:r>
              <a:rPr lang="pt-BR" b="1" dirty="0" err="1"/>
              <a:t>Method</a:t>
            </a:r>
            <a:r>
              <a:rPr lang="pt-BR" dirty="0"/>
              <a:t>’ foi definido que a segmentação dos clientes ocorreria em 3 clusters, e utilizado modelo “</a:t>
            </a:r>
            <a:r>
              <a:rPr lang="pt-BR" dirty="0" err="1"/>
              <a:t>KMeans</a:t>
            </a:r>
            <a:r>
              <a:rPr lang="pt-BR" dirty="0"/>
              <a:t>” para tal fim.</a:t>
            </a:r>
          </a:p>
          <a:p>
            <a:r>
              <a:rPr lang="pt-BR" dirty="0"/>
              <a:t>Em resumo os principais diferenciais de cada cluster estão representados na tabela abaixo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OBS: Para maiores detalhes, conferir os notebooks do projeto.</a:t>
            </a:r>
          </a:p>
          <a:p>
            <a:r>
              <a:rPr lang="pt-BR" dirty="0"/>
              <a:t>Os base de dados original do projeto, após passar pelo tratamento dos dados e a segmentação dos clientes em cada clusters, foi extraída com o nome ‘customers_clustered.csv’ e está </a:t>
            </a:r>
            <a:r>
              <a:rPr lang="pt-BR"/>
              <a:t>na pasta </a:t>
            </a:r>
            <a:r>
              <a:rPr lang="pt-BR" dirty="0"/>
              <a:t>‘./dados’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8166B-0568-5024-919B-1B0B0BEC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0" y="3108797"/>
            <a:ext cx="12069859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A949-DFEA-2D29-1E1E-B4CA872BB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439ECD46-BC1E-6D9D-55D4-BAEDA298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7" y="707105"/>
            <a:ext cx="4286311" cy="22775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pc="-200" dirty="0"/>
              <a:t>Segmentação dos Clientes</a:t>
            </a:r>
            <a:br>
              <a:rPr lang="pt-BR" spc="-200" dirty="0"/>
            </a:br>
            <a:r>
              <a:rPr lang="pt-BR" sz="3200" b="0" spc="-200" dirty="0">
                <a:latin typeface="Abadi (Body)"/>
              </a:rPr>
              <a:t>- Features Numéricas</a:t>
            </a:r>
            <a:endParaRPr lang="pt-BR" spc="-200" dirty="0">
              <a:latin typeface="Abadi (Body)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70892C1-1B20-F22B-4C6A-5C59087BE2AF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8</a:t>
            </a:fld>
            <a:endParaRPr lang="pt-BR" altLang="zh-C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1D62EB-AF06-6A09-1B02-5BF768142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56" y="707105"/>
            <a:ext cx="7326873" cy="58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910AB-E4E4-E485-0C56-5BD4A9B43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7">
            <a:extLst>
              <a:ext uri="{FF2B5EF4-FFF2-40B4-BE49-F238E27FC236}">
                <a16:creationId xmlns:a16="http://schemas.microsoft.com/office/drawing/2014/main" id="{F918474D-229F-3724-C537-B1F012A8CB0F}"/>
              </a:ext>
            </a:extLst>
          </p:cNvPr>
          <p:cNvSpPr txBox="1">
            <a:spLocks/>
          </p:cNvSpPr>
          <p:nvPr/>
        </p:nvSpPr>
        <p:spPr>
          <a:xfrm>
            <a:off x="288657" y="707105"/>
            <a:ext cx="4286311" cy="2277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-200" dirty="0"/>
              <a:t>Segmentação dos Clientes</a:t>
            </a:r>
            <a:br>
              <a:rPr lang="pt-BR" spc="-200" dirty="0"/>
            </a:br>
            <a:r>
              <a:rPr lang="pt-BR" sz="3200" b="0" spc="-200" dirty="0">
                <a:latin typeface="Abadi (Body)"/>
              </a:rPr>
              <a:t>- Features Categóricas</a:t>
            </a:r>
            <a:endParaRPr lang="pt-BR" spc="-200" dirty="0">
              <a:latin typeface="Abadi (Body)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0B712EA-4C59-316D-4987-8FB4D47B5B1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47FEACEE-25B4-4A2D-B147-27296E36371D}" type="slidenum">
              <a:rPr lang="pt-BR" altLang="zh-CN" smtClean="0"/>
              <a:pPr rtl="0"/>
              <a:t>9</a:t>
            </a:fld>
            <a:endParaRPr lang="pt-BR" altLang="zh-C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F32BA9-9B39-772E-6BD2-FC3A3638D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78" y="65710"/>
            <a:ext cx="6777318" cy="67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8819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Arial Black"/>
        <a:ea typeface=""/>
        <a:cs typeface="Arial Black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68_TF00951641_Win32" id="{6DE94EC6-9500-442D-9112-ED7A4C763885}" vid="{35DBBB2B-67BB-4F7E-A155-BAFBB8A3FB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hexagonal clara</Template>
  <TotalTime>207</TotalTime>
  <Words>900</Words>
  <Application>Microsoft Office PowerPoint</Application>
  <PresentationFormat>Widescreen</PresentationFormat>
  <Paragraphs>97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Abadi</vt:lpstr>
      <vt:lpstr>Abadi (Body)</vt:lpstr>
      <vt:lpstr>Arial</vt:lpstr>
      <vt:lpstr>Arial Black</vt:lpstr>
      <vt:lpstr>Calibri</vt:lpstr>
      <vt:lpstr>Wingdings</vt:lpstr>
      <vt:lpstr>Personalizado​</vt:lpstr>
      <vt:lpstr>iFood  CRM  Data Analyt Case</vt:lpstr>
      <vt:lpstr>A Empresa</vt:lpstr>
      <vt:lpstr>Principais Objetivos</vt:lpstr>
      <vt:lpstr>PowerPoint Presentation</vt:lpstr>
      <vt:lpstr>Dicionário dos Dados</vt:lpstr>
      <vt:lpstr>Análise Exploratória</vt:lpstr>
      <vt:lpstr>Segmentação dos Clientes</vt:lpstr>
      <vt:lpstr>Segmentação dos Clientes - Features Numéricas</vt:lpstr>
      <vt:lpstr>PowerPoint Presentation</vt:lpstr>
      <vt:lpstr>Modelos Preditivos (Classificação)</vt:lpstr>
      <vt:lpstr>PowerPoint Presentation</vt:lpstr>
      <vt:lpstr>Modelo Preditivo (LogisticRegression)</vt:lpstr>
      <vt:lpstr>PowerPoint Presentation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Renato Chaves</dc:creator>
  <cp:lastModifiedBy>Renato Chaves</cp:lastModifiedBy>
  <cp:revision>1</cp:revision>
  <dcterms:created xsi:type="dcterms:W3CDTF">2025-08-27T22:02:45Z</dcterms:created>
  <dcterms:modified xsi:type="dcterms:W3CDTF">2025-09-09T21:02:34Z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